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69" r:id="rId6"/>
    <p:sldId id="257" r:id="rId7"/>
    <p:sldId id="268" r:id="rId8"/>
    <p:sldId id="258" r:id="rId9"/>
    <p:sldId id="259" r:id="rId10"/>
    <p:sldId id="267" r:id="rId11"/>
    <p:sldId id="270" r:id="rId12"/>
    <p:sldId id="281" r:id="rId13"/>
    <p:sldId id="28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c-SWLab\note-C++\2Ddiffeq\heat\heat\final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h_surface\Desktop\SWLab\DiffEq\DiffEq\RCLresult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wave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final!$A$1</c:f>
              <c:strCache>
                <c:ptCount val="1"/>
                <c:pt idx="0">
                  <c:v>"1/4"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final!$A$2:$A$667</c:f>
              <c:numCache>
                <c:formatCode>General</c:formatCode>
                <c:ptCount val="666"/>
                <c:pt idx="0">
                  <c:v>0</c:v>
                </c:pt>
                <c:pt idx="1">
                  <c:v>8.4154299999999998E-3</c:v>
                </c:pt>
                <c:pt idx="2">
                  <c:v>1.6830100000000001E-2</c:v>
                </c:pt>
                <c:pt idx="3">
                  <c:v>2.52433E-2</c:v>
                </c:pt>
                <c:pt idx="4">
                  <c:v>3.3654200000000002E-2</c:v>
                </c:pt>
                <c:pt idx="5">
                  <c:v>4.2062099999999998E-2</c:v>
                </c:pt>
                <c:pt idx="6">
                  <c:v>5.0466299999999999E-2</c:v>
                </c:pt>
                <c:pt idx="7">
                  <c:v>5.8866000000000002E-2</c:v>
                </c:pt>
                <c:pt idx="8">
                  <c:v>6.7260399999999998E-2</c:v>
                </c:pt>
                <c:pt idx="9">
                  <c:v>7.5648800000000002E-2</c:v>
                </c:pt>
                <c:pt idx="10">
                  <c:v>8.4030400000000005E-2</c:v>
                </c:pt>
                <c:pt idx="11">
                  <c:v>9.2404600000000003E-2</c:v>
                </c:pt>
                <c:pt idx="12">
                  <c:v>0.10077</c:v>
                </c:pt>
                <c:pt idx="13">
                  <c:v>0.109127</c:v>
                </c:pt>
                <c:pt idx="14">
                  <c:v>0.117475</c:v>
                </c:pt>
                <c:pt idx="15">
                  <c:v>0.12581100000000001</c:v>
                </c:pt>
                <c:pt idx="16">
                  <c:v>0.13413700000000001</c:v>
                </c:pt>
                <c:pt idx="17">
                  <c:v>0.14244999999999999</c:v>
                </c:pt>
                <c:pt idx="18">
                  <c:v>0.150751</c:v>
                </c:pt>
                <c:pt idx="19">
                  <c:v>0.15903800000000001</c:v>
                </c:pt>
                <c:pt idx="20">
                  <c:v>0.16731099999999999</c:v>
                </c:pt>
                <c:pt idx="21">
                  <c:v>0.175569</c:v>
                </c:pt>
                <c:pt idx="22">
                  <c:v>0.183812</c:v>
                </c:pt>
                <c:pt idx="23">
                  <c:v>0.19203799999999999</c:v>
                </c:pt>
                <c:pt idx="24">
                  <c:v>0.20024700000000001</c:v>
                </c:pt>
                <c:pt idx="25">
                  <c:v>0.20843800000000001</c:v>
                </c:pt>
                <c:pt idx="26">
                  <c:v>0.21661</c:v>
                </c:pt>
                <c:pt idx="27">
                  <c:v>0.22476399999999999</c:v>
                </c:pt>
                <c:pt idx="28">
                  <c:v>0.23289699999999999</c:v>
                </c:pt>
                <c:pt idx="29">
                  <c:v>0.241009</c:v>
                </c:pt>
                <c:pt idx="30">
                  <c:v>0.24909999999999999</c:v>
                </c:pt>
                <c:pt idx="31">
                  <c:v>0.25716800000000001</c:v>
                </c:pt>
                <c:pt idx="32">
                  <c:v>0.26521400000000001</c:v>
                </c:pt>
                <c:pt idx="33">
                  <c:v>0.27323500000000001</c:v>
                </c:pt>
                <c:pt idx="34">
                  <c:v>0.28123300000000001</c:v>
                </c:pt>
                <c:pt idx="35">
                  <c:v>0.28920499999999999</c:v>
                </c:pt>
                <c:pt idx="36">
                  <c:v>0.29715200000000003</c:v>
                </c:pt>
                <c:pt idx="37">
                  <c:v>0.30507200000000001</c:v>
                </c:pt>
                <c:pt idx="38">
                  <c:v>0.31296499999999999</c:v>
                </c:pt>
                <c:pt idx="39">
                  <c:v>0.32083</c:v>
                </c:pt>
                <c:pt idx="40">
                  <c:v>0.32866600000000001</c:v>
                </c:pt>
                <c:pt idx="41">
                  <c:v>0.33647300000000002</c:v>
                </c:pt>
                <c:pt idx="42">
                  <c:v>0.34424900000000003</c:v>
                </c:pt>
                <c:pt idx="43">
                  <c:v>0.35199599999999998</c:v>
                </c:pt>
                <c:pt idx="44">
                  <c:v>0.35970999999999997</c:v>
                </c:pt>
                <c:pt idx="45">
                  <c:v>0.36739300000000003</c:v>
                </c:pt>
                <c:pt idx="46">
                  <c:v>0.37504300000000002</c:v>
                </c:pt>
                <c:pt idx="47">
                  <c:v>0.38265900000000003</c:v>
                </c:pt>
                <c:pt idx="48">
                  <c:v>0.390241</c:v>
                </c:pt>
                <c:pt idx="49">
                  <c:v>0.39778799999999997</c:v>
                </c:pt>
                <c:pt idx="50">
                  <c:v>0.40529999999999999</c:v>
                </c:pt>
                <c:pt idx="51">
                  <c:v>0.41277599999999998</c:v>
                </c:pt>
                <c:pt idx="52">
                  <c:v>0.42021399999999998</c:v>
                </c:pt>
                <c:pt idx="53">
                  <c:v>0.427616</c:v>
                </c:pt>
                <c:pt idx="54">
                  <c:v>0.434979</c:v>
                </c:pt>
                <c:pt idx="55">
                  <c:v>0.442303</c:v>
                </c:pt>
                <c:pt idx="56">
                  <c:v>0.44958799999999999</c:v>
                </c:pt>
                <c:pt idx="57">
                  <c:v>0.45683200000000002</c:v>
                </c:pt>
                <c:pt idx="58">
                  <c:v>0.464036</c:v>
                </c:pt>
                <c:pt idx="59">
                  <c:v>0.47119899999999998</c:v>
                </c:pt>
                <c:pt idx="60">
                  <c:v>0.47831899999999999</c:v>
                </c:pt>
                <c:pt idx="61">
                  <c:v>0.48539700000000002</c:v>
                </c:pt>
                <c:pt idx="62">
                  <c:v>0.49243100000000001</c:v>
                </c:pt>
                <c:pt idx="63">
                  <c:v>0.499421</c:v>
                </c:pt>
                <c:pt idx="64">
                  <c:v>0.50636700000000001</c:v>
                </c:pt>
                <c:pt idx="65">
                  <c:v>0.51326700000000003</c:v>
                </c:pt>
                <c:pt idx="66">
                  <c:v>0.52012199999999997</c:v>
                </c:pt>
                <c:pt idx="67">
                  <c:v>0.52693100000000004</c:v>
                </c:pt>
                <c:pt idx="68">
                  <c:v>0.53369200000000006</c:v>
                </c:pt>
                <c:pt idx="69">
                  <c:v>0.54040500000000002</c:v>
                </c:pt>
                <c:pt idx="70">
                  <c:v>0.54707099999999997</c:v>
                </c:pt>
                <c:pt idx="71">
                  <c:v>0.55368700000000004</c:v>
                </c:pt>
                <c:pt idx="72">
                  <c:v>0.56025400000000003</c:v>
                </c:pt>
                <c:pt idx="73">
                  <c:v>0.56677200000000005</c:v>
                </c:pt>
                <c:pt idx="74">
                  <c:v>0.57323800000000003</c:v>
                </c:pt>
                <c:pt idx="75">
                  <c:v>0.57965299999999997</c:v>
                </c:pt>
                <c:pt idx="76">
                  <c:v>0.58601700000000001</c:v>
                </c:pt>
                <c:pt idx="77">
                  <c:v>0.59232799999999997</c:v>
                </c:pt>
                <c:pt idx="78">
                  <c:v>0.59858699999999998</c:v>
                </c:pt>
                <c:pt idx="79">
                  <c:v>0.604792</c:v>
                </c:pt>
                <c:pt idx="80">
                  <c:v>0.61094300000000001</c:v>
                </c:pt>
                <c:pt idx="81">
                  <c:v>0.617039</c:v>
                </c:pt>
                <c:pt idx="82">
                  <c:v>0.62307999999999997</c:v>
                </c:pt>
                <c:pt idx="83">
                  <c:v>0.62906600000000001</c:v>
                </c:pt>
                <c:pt idx="84">
                  <c:v>0.634996</c:v>
                </c:pt>
                <c:pt idx="85">
                  <c:v>0.64086799999999999</c:v>
                </c:pt>
                <c:pt idx="86">
                  <c:v>0.64668400000000004</c:v>
                </c:pt>
                <c:pt idx="87">
                  <c:v>0.65244199999999997</c:v>
                </c:pt>
                <c:pt idx="88">
                  <c:v>0.658142</c:v>
                </c:pt>
                <c:pt idx="89">
                  <c:v>0.66378300000000001</c:v>
                </c:pt>
                <c:pt idx="90">
                  <c:v>0.66936399999999996</c:v>
                </c:pt>
                <c:pt idx="91">
                  <c:v>0.67488599999999999</c:v>
                </c:pt>
                <c:pt idx="92">
                  <c:v>0.68034799999999995</c:v>
                </c:pt>
                <c:pt idx="93">
                  <c:v>0.68574900000000005</c:v>
                </c:pt>
                <c:pt idx="94">
                  <c:v>0.69108800000000004</c:v>
                </c:pt>
                <c:pt idx="95">
                  <c:v>0.69636699999999996</c:v>
                </c:pt>
                <c:pt idx="96">
                  <c:v>0.70158200000000004</c:v>
                </c:pt>
                <c:pt idx="97">
                  <c:v>0.70673600000000003</c:v>
                </c:pt>
                <c:pt idx="98">
                  <c:v>0.71182599999999996</c:v>
                </c:pt>
                <c:pt idx="99">
                  <c:v>0.71685200000000004</c:v>
                </c:pt>
                <c:pt idx="100">
                  <c:v>0.72181499999999998</c:v>
                </c:pt>
                <c:pt idx="101">
                  <c:v>0.72671300000000005</c:v>
                </c:pt>
                <c:pt idx="102">
                  <c:v>0.73154600000000003</c:v>
                </c:pt>
                <c:pt idx="103">
                  <c:v>0.73631400000000002</c:v>
                </c:pt>
                <c:pt idx="104">
                  <c:v>0.74101700000000004</c:v>
                </c:pt>
                <c:pt idx="105">
                  <c:v>0.74565300000000001</c:v>
                </c:pt>
                <c:pt idx="106">
                  <c:v>0.75022200000000006</c:v>
                </c:pt>
                <c:pt idx="107">
                  <c:v>0.75472499999999998</c:v>
                </c:pt>
                <c:pt idx="108">
                  <c:v>0.75915999999999995</c:v>
                </c:pt>
                <c:pt idx="109">
                  <c:v>0.76352699999999996</c:v>
                </c:pt>
                <c:pt idx="110">
                  <c:v>0.76782700000000004</c:v>
                </c:pt>
                <c:pt idx="111">
                  <c:v>0.77205699999999999</c:v>
                </c:pt>
                <c:pt idx="112">
                  <c:v>0.77621899999999999</c:v>
                </c:pt>
                <c:pt idx="113">
                  <c:v>0.78031099999999998</c:v>
                </c:pt>
                <c:pt idx="114">
                  <c:v>0.78433399999999998</c:v>
                </c:pt>
                <c:pt idx="115">
                  <c:v>0.78828699999999996</c:v>
                </c:pt>
                <c:pt idx="116">
                  <c:v>0.79217000000000004</c:v>
                </c:pt>
                <c:pt idx="117">
                  <c:v>0.79598100000000005</c:v>
                </c:pt>
                <c:pt idx="118">
                  <c:v>0.79972200000000004</c:v>
                </c:pt>
                <c:pt idx="119">
                  <c:v>0.80339099999999997</c:v>
                </c:pt>
                <c:pt idx="120">
                  <c:v>0.80698899999999996</c:v>
                </c:pt>
                <c:pt idx="121">
                  <c:v>0.81051399999999996</c:v>
                </c:pt>
                <c:pt idx="122">
                  <c:v>0.813967</c:v>
                </c:pt>
                <c:pt idx="123">
                  <c:v>0.81734799999999996</c:v>
                </c:pt>
                <c:pt idx="124">
                  <c:v>0.82065500000000002</c:v>
                </c:pt>
                <c:pt idx="125">
                  <c:v>0.82389000000000001</c:v>
                </c:pt>
                <c:pt idx="126">
                  <c:v>0.82704999999999995</c:v>
                </c:pt>
                <c:pt idx="127">
                  <c:v>0.83013700000000001</c:v>
                </c:pt>
                <c:pt idx="128">
                  <c:v>0.83314999999999995</c:v>
                </c:pt>
                <c:pt idx="129">
                  <c:v>0.83608800000000005</c:v>
                </c:pt>
                <c:pt idx="130">
                  <c:v>0.83895200000000003</c:v>
                </c:pt>
                <c:pt idx="131">
                  <c:v>0.84174099999999996</c:v>
                </c:pt>
                <c:pt idx="132">
                  <c:v>0.84445499999999996</c:v>
                </c:pt>
                <c:pt idx="133">
                  <c:v>0.84709299999999998</c:v>
                </c:pt>
                <c:pt idx="134">
                  <c:v>0.84965599999999997</c:v>
                </c:pt>
                <c:pt idx="135">
                  <c:v>0.85214199999999996</c:v>
                </c:pt>
                <c:pt idx="136">
                  <c:v>0.85455300000000001</c:v>
                </c:pt>
                <c:pt idx="137">
                  <c:v>0.85688799999999998</c:v>
                </c:pt>
                <c:pt idx="138">
                  <c:v>0.85914599999999997</c:v>
                </c:pt>
                <c:pt idx="139">
                  <c:v>0.86132699999999995</c:v>
                </c:pt>
                <c:pt idx="140">
                  <c:v>0.86343099999999995</c:v>
                </c:pt>
                <c:pt idx="141">
                  <c:v>0.86545899999999998</c:v>
                </c:pt>
                <c:pt idx="142">
                  <c:v>0.86740899999999999</c:v>
                </c:pt>
                <c:pt idx="143">
                  <c:v>0.86928099999999997</c:v>
                </c:pt>
                <c:pt idx="144">
                  <c:v>0.87107699999999999</c:v>
                </c:pt>
                <c:pt idx="145">
                  <c:v>0.87279399999999996</c:v>
                </c:pt>
                <c:pt idx="146">
                  <c:v>0.87443300000000002</c:v>
                </c:pt>
                <c:pt idx="147">
                  <c:v>0.87599400000000005</c:v>
                </c:pt>
                <c:pt idx="148">
                  <c:v>0.87747699999999995</c:v>
                </c:pt>
                <c:pt idx="149">
                  <c:v>0.87888200000000005</c:v>
                </c:pt>
                <c:pt idx="150">
                  <c:v>0.88020900000000002</c:v>
                </c:pt>
                <c:pt idx="151">
                  <c:v>0.88145600000000002</c:v>
                </c:pt>
                <c:pt idx="152">
                  <c:v>0.88262499999999999</c:v>
                </c:pt>
                <c:pt idx="153">
                  <c:v>0.88371599999999995</c:v>
                </c:pt>
                <c:pt idx="154">
                  <c:v>0.88472700000000004</c:v>
                </c:pt>
                <c:pt idx="155">
                  <c:v>0.88565899999999997</c:v>
                </c:pt>
                <c:pt idx="156">
                  <c:v>0.886513</c:v>
                </c:pt>
                <c:pt idx="157">
                  <c:v>0.88728700000000005</c:v>
                </c:pt>
                <c:pt idx="158">
                  <c:v>0.88798200000000005</c:v>
                </c:pt>
                <c:pt idx="159">
                  <c:v>0.88859699999999997</c:v>
                </c:pt>
                <c:pt idx="160">
                  <c:v>0.88913399999999998</c:v>
                </c:pt>
                <c:pt idx="161">
                  <c:v>0.88959100000000002</c:v>
                </c:pt>
                <c:pt idx="162">
                  <c:v>0.88996799999999998</c:v>
                </c:pt>
                <c:pt idx="163">
                  <c:v>0.890266</c:v>
                </c:pt>
                <c:pt idx="164">
                  <c:v>0.89048499999999997</c:v>
                </c:pt>
                <c:pt idx="165">
                  <c:v>0.89062399999999997</c:v>
                </c:pt>
                <c:pt idx="166">
                  <c:v>0.89068400000000003</c:v>
                </c:pt>
                <c:pt idx="167">
                  <c:v>0.89066400000000001</c:v>
                </c:pt>
                <c:pt idx="168">
                  <c:v>0.89056400000000002</c:v>
                </c:pt>
                <c:pt idx="169">
                  <c:v>0.89038600000000001</c:v>
                </c:pt>
                <c:pt idx="170">
                  <c:v>0.890127</c:v>
                </c:pt>
                <c:pt idx="171">
                  <c:v>0.88978900000000005</c:v>
                </c:pt>
                <c:pt idx="172">
                  <c:v>0.88937200000000005</c:v>
                </c:pt>
                <c:pt idx="173">
                  <c:v>0.88887499999999997</c:v>
                </c:pt>
                <c:pt idx="174">
                  <c:v>0.88829899999999995</c:v>
                </c:pt>
                <c:pt idx="175">
                  <c:v>0.88764399999999999</c:v>
                </c:pt>
                <c:pt idx="176">
                  <c:v>0.88690999999999998</c:v>
                </c:pt>
                <c:pt idx="177">
                  <c:v>0.88609599999999999</c:v>
                </c:pt>
                <c:pt idx="178">
                  <c:v>0.88520299999999996</c:v>
                </c:pt>
                <c:pt idx="179">
                  <c:v>0.88423099999999999</c:v>
                </c:pt>
                <c:pt idx="180">
                  <c:v>0.88317999999999997</c:v>
                </c:pt>
                <c:pt idx="181">
                  <c:v>0.88205100000000003</c:v>
                </c:pt>
                <c:pt idx="182">
                  <c:v>0.88084200000000001</c:v>
                </c:pt>
                <c:pt idx="183">
                  <c:v>0.87955499999999998</c:v>
                </c:pt>
                <c:pt idx="184">
                  <c:v>0.87819000000000003</c:v>
                </c:pt>
                <c:pt idx="185">
                  <c:v>0.87674600000000003</c:v>
                </c:pt>
                <c:pt idx="186">
                  <c:v>0.875224</c:v>
                </c:pt>
                <c:pt idx="187">
                  <c:v>0.87362300000000004</c:v>
                </c:pt>
                <c:pt idx="188">
                  <c:v>0.87194499999999997</c:v>
                </c:pt>
                <c:pt idx="189">
                  <c:v>0.87018899999999999</c:v>
                </c:pt>
                <c:pt idx="190">
                  <c:v>0.86835499999999999</c:v>
                </c:pt>
                <c:pt idx="191">
                  <c:v>0.86644299999999996</c:v>
                </c:pt>
                <c:pt idx="192">
                  <c:v>0.86445499999999997</c:v>
                </c:pt>
                <c:pt idx="193">
                  <c:v>0.86238899999999996</c:v>
                </c:pt>
                <c:pt idx="194">
                  <c:v>0.86024599999999996</c:v>
                </c:pt>
                <c:pt idx="195">
                  <c:v>0.85802599999999996</c:v>
                </c:pt>
                <c:pt idx="196">
                  <c:v>0.85572999999999999</c:v>
                </c:pt>
                <c:pt idx="197">
                  <c:v>0.85335700000000003</c:v>
                </c:pt>
                <c:pt idx="198">
                  <c:v>0.85090900000000003</c:v>
                </c:pt>
                <c:pt idx="199">
                  <c:v>0.84838400000000003</c:v>
                </c:pt>
                <c:pt idx="200">
                  <c:v>0.84578299999999995</c:v>
                </c:pt>
                <c:pt idx="201">
                  <c:v>0.84310700000000005</c:v>
                </c:pt>
                <c:pt idx="202">
                  <c:v>0.84035599999999999</c:v>
                </c:pt>
                <c:pt idx="203">
                  <c:v>0.83753</c:v>
                </c:pt>
                <c:pt idx="204">
                  <c:v>0.83462800000000004</c:v>
                </c:pt>
                <c:pt idx="205">
                  <c:v>0.83165299999999998</c:v>
                </c:pt>
                <c:pt idx="206">
                  <c:v>0.82860299999999998</c:v>
                </c:pt>
                <c:pt idx="207">
                  <c:v>0.82547899999999996</c:v>
                </c:pt>
                <c:pt idx="208">
                  <c:v>0.82228199999999996</c:v>
                </c:pt>
                <c:pt idx="209">
                  <c:v>0.81901100000000004</c:v>
                </c:pt>
                <c:pt idx="210">
                  <c:v>0.81566700000000003</c:v>
                </c:pt>
                <c:pt idx="211">
                  <c:v>0.81225000000000003</c:v>
                </c:pt>
                <c:pt idx="212">
                  <c:v>0.80876000000000003</c:v>
                </c:pt>
                <c:pt idx="213">
                  <c:v>0.805199</c:v>
                </c:pt>
                <c:pt idx="214">
                  <c:v>0.80156499999999997</c:v>
                </c:pt>
                <c:pt idx="215">
                  <c:v>0.79786000000000001</c:v>
                </c:pt>
                <c:pt idx="216">
                  <c:v>0.79408400000000001</c:v>
                </c:pt>
                <c:pt idx="217">
                  <c:v>0.79023699999999997</c:v>
                </c:pt>
                <c:pt idx="218">
                  <c:v>0.78631899999999999</c:v>
                </c:pt>
                <c:pt idx="219">
                  <c:v>0.78233200000000003</c:v>
                </c:pt>
                <c:pt idx="220">
                  <c:v>0.77827400000000002</c:v>
                </c:pt>
                <c:pt idx="221">
                  <c:v>0.77414700000000003</c:v>
                </c:pt>
                <c:pt idx="222">
                  <c:v>0.76995000000000002</c:v>
                </c:pt>
                <c:pt idx="223">
                  <c:v>0.76568499999999995</c:v>
                </c:pt>
                <c:pt idx="224">
                  <c:v>0.76135200000000003</c:v>
                </c:pt>
                <c:pt idx="225">
                  <c:v>0.75695100000000004</c:v>
                </c:pt>
                <c:pt idx="226">
                  <c:v>0.75248199999999998</c:v>
                </c:pt>
                <c:pt idx="227">
                  <c:v>0.747946</c:v>
                </c:pt>
                <c:pt idx="228">
                  <c:v>0.74334299999999998</c:v>
                </c:pt>
                <c:pt idx="229">
                  <c:v>0.73867400000000005</c:v>
                </c:pt>
                <c:pt idx="230">
                  <c:v>0.73393900000000001</c:v>
                </c:pt>
                <c:pt idx="231">
                  <c:v>0.72913799999999995</c:v>
                </c:pt>
                <c:pt idx="232">
                  <c:v>0.72427200000000003</c:v>
                </c:pt>
                <c:pt idx="233">
                  <c:v>0.71934200000000004</c:v>
                </c:pt>
                <c:pt idx="234">
                  <c:v>0.71434699999999995</c:v>
                </c:pt>
                <c:pt idx="235">
                  <c:v>0.70928899999999995</c:v>
                </c:pt>
                <c:pt idx="236">
                  <c:v>0.70416699999999999</c:v>
                </c:pt>
                <c:pt idx="237">
                  <c:v>0.69898199999999999</c:v>
                </c:pt>
                <c:pt idx="238">
                  <c:v>0.69373499999999999</c:v>
                </c:pt>
                <c:pt idx="239">
                  <c:v>0.68842599999999998</c:v>
                </c:pt>
                <c:pt idx="240">
                  <c:v>0.683056</c:v>
                </c:pt>
                <c:pt idx="241">
                  <c:v>0.67762500000000003</c:v>
                </c:pt>
                <c:pt idx="242">
                  <c:v>0.67213299999999998</c:v>
                </c:pt>
                <c:pt idx="243">
                  <c:v>0.66658099999999998</c:v>
                </c:pt>
                <c:pt idx="244">
                  <c:v>0.66096999999999995</c:v>
                </c:pt>
                <c:pt idx="245">
                  <c:v>0.65529899999999996</c:v>
                </c:pt>
                <c:pt idx="246">
                  <c:v>0.64956999999999998</c:v>
                </c:pt>
                <c:pt idx="247">
                  <c:v>0.64378299999999999</c:v>
                </c:pt>
                <c:pt idx="248">
                  <c:v>0.63793900000000003</c:v>
                </c:pt>
                <c:pt idx="249">
                  <c:v>0.63203799999999999</c:v>
                </c:pt>
                <c:pt idx="250">
                  <c:v>0.62607999999999997</c:v>
                </c:pt>
                <c:pt idx="251">
                  <c:v>0.62006700000000003</c:v>
                </c:pt>
                <c:pt idx="252">
                  <c:v>0.61399800000000004</c:v>
                </c:pt>
                <c:pt idx="253">
                  <c:v>0.60787400000000003</c:v>
                </c:pt>
                <c:pt idx="254">
                  <c:v>0.60169600000000001</c:v>
                </c:pt>
                <c:pt idx="255">
                  <c:v>0.59546399999999999</c:v>
                </c:pt>
                <c:pt idx="256">
                  <c:v>0.58917900000000001</c:v>
                </c:pt>
                <c:pt idx="257">
                  <c:v>0.58284199999999997</c:v>
                </c:pt>
                <c:pt idx="258">
                  <c:v>0.57645199999999996</c:v>
                </c:pt>
                <c:pt idx="259">
                  <c:v>0.57001100000000005</c:v>
                </c:pt>
                <c:pt idx="260">
                  <c:v>0.56351899999999999</c:v>
                </c:pt>
                <c:pt idx="261">
                  <c:v>0.55697700000000006</c:v>
                </c:pt>
                <c:pt idx="262">
                  <c:v>0.55038500000000001</c:v>
                </c:pt>
                <c:pt idx="263">
                  <c:v>0.54374400000000001</c:v>
                </c:pt>
                <c:pt idx="264">
                  <c:v>0.53705499999999995</c:v>
                </c:pt>
                <c:pt idx="265">
                  <c:v>0.53031700000000004</c:v>
                </c:pt>
                <c:pt idx="266">
                  <c:v>0.523532</c:v>
                </c:pt>
                <c:pt idx="267">
                  <c:v>0.51670099999999997</c:v>
                </c:pt>
                <c:pt idx="268">
                  <c:v>0.50982300000000003</c:v>
                </c:pt>
                <c:pt idx="269">
                  <c:v>0.50290000000000001</c:v>
                </c:pt>
                <c:pt idx="270">
                  <c:v>0.49593199999999998</c:v>
                </c:pt>
                <c:pt idx="271">
                  <c:v>0.48891899999999999</c:v>
                </c:pt>
                <c:pt idx="272">
                  <c:v>0.48186299999999999</c:v>
                </c:pt>
                <c:pt idx="273">
                  <c:v>0.47476400000000002</c:v>
                </c:pt>
                <c:pt idx="274">
                  <c:v>0.46762300000000001</c:v>
                </c:pt>
                <c:pt idx="275">
                  <c:v>0.46043899999999999</c:v>
                </c:pt>
                <c:pt idx="276">
                  <c:v>0.45321499999999998</c:v>
                </c:pt>
                <c:pt idx="277">
                  <c:v>0.44595000000000001</c:v>
                </c:pt>
                <c:pt idx="278">
                  <c:v>0.43864599999999998</c:v>
                </c:pt>
                <c:pt idx="279">
                  <c:v>0.43130200000000002</c:v>
                </c:pt>
                <c:pt idx="280">
                  <c:v>0.42392000000000002</c:v>
                </c:pt>
                <c:pt idx="281">
                  <c:v>0.41649999999999998</c:v>
                </c:pt>
                <c:pt idx="282">
                  <c:v>0.40904200000000002</c:v>
                </c:pt>
                <c:pt idx="283">
                  <c:v>0.40154899999999999</c:v>
                </c:pt>
                <c:pt idx="284">
                  <c:v>0.39401900000000001</c:v>
                </c:pt>
                <c:pt idx="285">
                  <c:v>0.38645400000000002</c:v>
                </c:pt>
                <c:pt idx="286">
                  <c:v>0.378855</c:v>
                </c:pt>
                <c:pt idx="287">
                  <c:v>0.371222</c:v>
                </c:pt>
                <c:pt idx="288">
                  <c:v>0.36355599999999999</c:v>
                </c:pt>
                <c:pt idx="289">
                  <c:v>0.35585699999999998</c:v>
                </c:pt>
                <c:pt idx="290">
                  <c:v>0.34812599999999999</c:v>
                </c:pt>
                <c:pt idx="291">
                  <c:v>0.34036499999999997</c:v>
                </c:pt>
                <c:pt idx="292">
                  <c:v>0.33257300000000001</c:v>
                </c:pt>
                <c:pt idx="293">
                  <c:v>0.32475100000000001</c:v>
                </c:pt>
                <c:pt idx="294">
                  <c:v>0.31690099999999999</c:v>
                </c:pt>
                <c:pt idx="295">
                  <c:v>0.30902200000000002</c:v>
                </c:pt>
                <c:pt idx="296">
                  <c:v>0.30111500000000002</c:v>
                </c:pt>
                <c:pt idx="297">
                  <c:v>0.293182</c:v>
                </c:pt>
                <c:pt idx="298">
                  <c:v>0.28522199999999998</c:v>
                </c:pt>
                <c:pt idx="299">
                  <c:v>0.27723700000000001</c:v>
                </c:pt>
                <c:pt idx="300">
                  <c:v>0.26922800000000002</c:v>
                </c:pt>
                <c:pt idx="301">
                  <c:v>0.26119399999999998</c:v>
                </c:pt>
                <c:pt idx="302">
                  <c:v>0.253137</c:v>
                </c:pt>
                <c:pt idx="303">
                  <c:v>0.245057</c:v>
                </c:pt>
                <c:pt idx="304">
                  <c:v>0.236955</c:v>
                </c:pt>
                <c:pt idx="305">
                  <c:v>0.22883300000000001</c:v>
                </c:pt>
                <c:pt idx="306">
                  <c:v>0.220689</c:v>
                </c:pt>
                <c:pt idx="307">
                  <c:v>0.21252699999999999</c:v>
                </c:pt>
                <c:pt idx="308">
                  <c:v>0.204345</c:v>
                </c:pt>
                <c:pt idx="309">
                  <c:v>0.19614500000000001</c:v>
                </c:pt>
                <c:pt idx="310">
                  <c:v>0.18792700000000001</c:v>
                </c:pt>
                <c:pt idx="311">
                  <c:v>0.17969299999999999</c:v>
                </c:pt>
                <c:pt idx="312">
                  <c:v>0.17144200000000001</c:v>
                </c:pt>
                <c:pt idx="313">
                  <c:v>0.16317699999999999</c:v>
                </c:pt>
                <c:pt idx="314">
                  <c:v>0.15489600000000001</c:v>
                </c:pt>
                <c:pt idx="315">
                  <c:v>0.14660200000000001</c:v>
                </c:pt>
                <c:pt idx="316">
                  <c:v>0.138295</c:v>
                </c:pt>
                <c:pt idx="317">
                  <c:v>0.12997500000000001</c:v>
                </c:pt>
                <c:pt idx="318">
                  <c:v>0.121644</c:v>
                </c:pt>
                <c:pt idx="319">
                  <c:v>0.113302</c:v>
                </c:pt>
                <c:pt idx="320">
                  <c:v>0.10495</c:v>
                </c:pt>
                <c:pt idx="321">
                  <c:v>9.6588599999999997E-2</c:v>
                </c:pt>
                <c:pt idx="322">
                  <c:v>8.8218500000000005E-2</c:v>
                </c:pt>
                <c:pt idx="323">
                  <c:v>7.9840499999999995E-2</c:v>
                </c:pt>
                <c:pt idx="324">
                  <c:v>7.1455400000000002E-2</c:v>
                </c:pt>
                <c:pt idx="325">
                  <c:v>6.3063900000000006E-2</c:v>
                </c:pt>
                <c:pt idx="326">
                  <c:v>5.4666800000000002E-2</c:v>
                </c:pt>
                <c:pt idx="327">
                  <c:v>4.6264699999999999E-2</c:v>
                </c:pt>
                <c:pt idx="328">
                  <c:v>3.7858599999999999E-2</c:v>
                </c:pt>
                <c:pt idx="329">
                  <c:v>2.9449099999999999E-2</c:v>
                </c:pt>
                <c:pt idx="330">
                  <c:v>2.1036900000000001E-2</c:v>
                </c:pt>
                <c:pt idx="331">
                  <c:v>1.2622899999999999E-2</c:v>
                </c:pt>
                <c:pt idx="332">
                  <c:v>4.2077699999999996E-3</c:v>
                </c:pt>
                <c:pt idx="333">
                  <c:v>-4.2077599999999996E-3</c:v>
                </c:pt>
                <c:pt idx="334">
                  <c:v>-1.2622899999999999E-2</c:v>
                </c:pt>
                <c:pt idx="335">
                  <c:v>-2.1036900000000001E-2</c:v>
                </c:pt>
                <c:pt idx="336">
                  <c:v>-2.9449099999999999E-2</c:v>
                </c:pt>
                <c:pt idx="337">
                  <c:v>-3.7858599999999999E-2</c:v>
                </c:pt>
                <c:pt idx="338">
                  <c:v>-4.6264699999999999E-2</c:v>
                </c:pt>
                <c:pt idx="339">
                  <c:v>-5.4666699999999999E-2</c:v>
                </c:pt>
                <c:pt idx="340">
                  <c:v>-6.3063900000000006E-2</c:v>
                </c:pt>
                <c:pt idx="341">
                  <c:v>-7.1455400000000002E-2</c:v>
                </c:pt>
                <c:pt idx="342">
                  <c:v>-7.9840499999999995E-2</c:v>
                </c:pt>
                <c:pt idx="343">
                  <c:v>-8.8218500000000005E-2</c:v>
                </c:pt>
                <c:pt idx="344">
                  <c:v>-9.6588599999999997E-2</c:v>
                </c:pt>
                <c:pt idx="345">
                  <c:v>-0.10495</c:v>
                </c:pt>
                <c:pt idx="346">
                  <c:v>-0.113302</c:v>
                </c:pt>
                <c:pt idx="347">
                  <c:v>-0.121644</c:v>
                </c:pt>
                <c:pt idx="348">
                  <c:v>-0.12997500000000001</c:v>
                </c:pt>
                <c:pt idx="349">
                  <c:v>-0.138295</c:v>
                </c:pt>
                <c:pt idx="350">
                  <c:v>-0.14660200000000001</c:v>
                </c:pt>
                <c:pt idx="351">
                  <c:v>-0.15489600000000001</c:v>
                </c:pt>
                <c:pt idx="352">
                  <c:v>-0.16317699999999999</c:v>
                </c:pt>
                <c:pt idx="353">
                  <c:v>-0.17144200000000001</c:v>
                </c:pt>
                <c:pt idx="354">
                  <c:v>-0.17969299999999999</c:v>
                </c:pt>
                <c:pt idx="355">
                  <c:v>-0.18792700000000001</c:v>
                </c:pt>
                <c:pt idx="356">
                  <c:v>-0.19614500000000001</c:v>
                </c:pt>
                <c:pt idx="357">
                  <c:v>-0.204345</c:v>
                </c:pt>
                <c:pt idx="358">
                  <c:v>-0.21252699999999999</c:v>
                </c:pt>
                <c:pt idx="359">
                  <c:v>-0.220689</c:v>
                </c:pt>
                <c:pt idx="360">
                  <c:v>-0.22883300000000001</c:v>
                </c:pt>
                <c:pt idx="361">
                  <c:v>-0.236955</c:v>
                </c:pt>
                <c:pt idx="362">
                  <c:v>-0.245057</c:v>
                </c:pt>
                <c:pt idx="363">
                  <c:v>-0.253137</c:v>
                </c:pt>
                <c:pt idx="364">
                  <c:v>-0.26119399999999998</c:v>
                </c:pt>
                <c:pt idx="365">
                  <c:v>-0.26922800000000002</c:v>
                </c:pt>
                <c:pt idx="366">
                  <c:v>-0.27723700000000001</c:v>
                </c:pt>
                <c:pt idx="367">
                  <c:v>-0.28522199999999998</c:v>
                </c:pt>
                <c:pt idx="368">
                  <c:v>-0.293182</c:v>
                </c:pt>
                <c:pt idx="369">
                  <c:v>-0.30111500000000002</c:v>
                </c:pt>
                <c:pt idx="370">
                  <c:v>-0.30902200000000002</c:v>
                </c:pt>
                <c:pt idx="371">
                  <c:v>-0.31690099999999999</c:v>
                </c:pt>
                <c:pt idx="372">
                  <c:v>-0.32475100000000001</c:v>
                </c:pt>
                <c:pt idx="373">
                  <c:v>-0.33257300000000001</c:v>
                </c:pt>
                <c:pt idx="374">
                  <c:v>-0.34036499999999997</c:v>
                </c:pt>
                <c:pt idx="375">
                  <c:v>-0.34812599999999999</c:v>
                </c:pt>
                <c:pt idx="376">
                  <c:v>-0.35585699999999998</c:v>
                </c:pt>
                <c:pt idx="377">
                  <c:v>-0.36355599999999999</c:v>
                </c:pt>
                <c:pt idx="378">
                  <c:v>-0.371222</c:v>
                </c:pt>
                <c:pt idx="379">
                  <c:v>-0.378855</c:v>
                </c:pt>
                <c:pt idx="380">
                  <c:v>-0.38645400000000002</c:v>
                </c:pt>
                <c:pt idx="381">
                  <c:v>-0.39401900000000001</c:v>
                </c:pt>
                <c:pt idx="382">
                  <c:v>-0.40154899999999999</c:v>
                </c:pt>
                <c:pt idx="383">
                  <c:v>-0.40904200000000002</c:v>
                </c:pt>
                <c:pt idx="384">
                  <c:v>-0.41649999999999998</c:v>
                </c:pt>
                <c:pt idx="385">
                  <c:v>-0.42392000000000002</c:v>
                </c:pt>
                <c:pt idx="386">
                  <c:v>-0.43130200000000002</c:v>
                </c:pt>
                <c:pt idx="387">
                  <c:v>-0.43864599999999998</c:v>
                </c:pt>
                <c:pt idx="388">
                  <c:v>-0.44595000000000001</c:v>
                </c:pt>
                <c:pt idx="389">
                  <c:v>-0.45321499999999998</c:v>
                </c:pt>
                <c:pt idx="390">
                  <c:v>-0.46043899999999999</c:v>
                </c:pt>
                <c:pt idx="391">
                  <c:v>-0.46762300000000001</c:v>
                </c:pt>
                <c:pt idx="392">
                  <c:v>-0.47476400000000002</c:v>
                </c:pt>
                <c:pt idx="393">
                  <c:v>-0.48186299999999999</c:v>
                </c:pt>
                <c:pt idx="394">
                  <c:v>-0.48891899999999999</c:v>
                </c:pt>
                <c:pt idx="395">
                  <c:v>-0.49593199999999998</c:v>
                </c:pt>
                <c:pt idx="396">
                  <c:v>-0.50290000000000001</c:v>
                </c:pt>
                <c:pt idx="397">
                  <c:v>-0.50982300000000003</c:v>
                </c:pt>
                <c:pt idx="398">
                  <c:v>-0.51670099999999997</c:v>
                </c:pt>
                <c:pt idx="399">
                  <c:v>-0.523532</c:v>
                </c:pt>
                <c:pt idx="400">
                  <c:v>-0.53031700000000004</c:v>
                </c:pt>
                <c:pt idx="401">
                  <c:v>-0.53705499999999995</c:v>
                </c:pt>
                <c:pt idx="402">
                  <c:v>-0.54374400000000001</c:v>
                </c:pt>
                <c:pt idx="403">
                  <c:v>-0.55038500000000001</c:v>
                </c:pt>
                <c:pt idx="404">
                  <c:v>-0.55697700000000006</c:v>
                </c:pt>
                <c:pt idx="405">
                  <c:v>-0.56351899999999999</c:v>
                </c:pt>
                <c:pt idx="406">
                  <c:v>-0.57001100000000005</c:v>
                </c:pt>
                <c:pt idx="407">
                  <c:v>-0.57645199999999996</c:v>
                </c:pt>
                <c:pt idx="408">
                  <c:v>-0.58284199999999997</c:v>
                </c:pt>
                <c:pt idx="409">
                  <c:v>-0.58917900000000001</c:v>
                </c:pt>
                <c:pt idx="410">
                  <c:v>-0.59546399999999999</c:v>
                </c:pt>
                <c:pt idx="411">
                  <c:v>-0.60169600000000001</c:v>
                </c:pt>
                <c:pt idx="412">
                  <c:v>-0.60787400000000003</c:v>
                </c:pt>
                <c:pt idx="413">
                  <c:v>-0.61399800000000004</c:v>
                </c:pt>
                <c:pt idx="414">
                  <c:v>-0.62006700000000003</c:v>
                </c:pt>
                <c:pt idx="415">
                  <c:v>-0.62607999999999997</c:v>
                </c:pt>
                <c:pt idx="416">
                  <c:v>-0.63203799999999999</c:v>
                </c:pt>
                <c:pt idx="417">
                  <c:v>-0.63793900000000003</c:v>
                </c:pt>
                <c:pt idx="418">
                  <c:v>-0.64378299999999999</c:v>
                </c:pt>
                <c:pt idx="419">
                  <c:v>-0.64956999999999998</c:v>
                </c:pt>
                <c:pt idx="420">
                  <c:v>-0.65529899999999996</c:v>
                </c:pt>
                <c:pt idx="421">
                  <c:v>-0.66096999999999995</c:v>
                </c:pt>
                <c:pt idx="422">
                  <c:v>-0.66658099999999998</c:v>
                </c:pt>
                <c:pt idx="423">
                  <c:v>-0.67213299999999998</c:v>
                </c:pt>
                <c:pt idx="424">
                  <c:v>-0.67762500000000003</c:v>
                </c:pt>
                <c:pt idx="425">
                  <c:v>-0.683056</c:v>
                </c:pt>
                <c:pt idx="426">
                  <c:v>-0.68842599999999998</c:v>
                </c:pt>
                <c:pt idx="427">
                  <c:v>-0.69373499999999999</c:v>
                </c:pt>
                <c:pt idx="428">
                  <c:v>-0.69898199999999999</c:v>
                </c:pt>
                <c:pt idx="429">
                  <c:v>-0.70416699999999999</c:v>
                </c:pt>
                <c:pt idx="430">
                  <c:v>-0.70928899999999995</c:v>
                </c:pt>
                <c:pt idx="431">
                  <c:v>-0.71434699999999995</c:v>
                </c:pt>
                <c:pt idx="432">
                  <c:v>-0.71934200000000004</c:v>
                </c:pt>
                <c:pt idx="433">
                  <c:v>-0.72427200000000003</c:v>
                </c:pt>
                <c:pt idx="434">
                  <c:v>-0.72913799999999995</c:v>
                </c:pt>
                <c:pt idx="435">
                  <c:v>-0.73393900000000001</c:v>
                </c:pt>
                <c:pt idx="436">
                  <c:v>-0.73867400000000005</c:v>
                </c:pt>
                <c:pt idx="437">
                  <c:v>-0.74334299999999998</c:v>
                </c:pt>
                <c:pt idx="438">
                  <c:v>-0.747946</c:v>
                </c:pt>
                <c:pt idx="439">
                  <c:v>-0.75248199999999998</c:v>
                </c:pt>
                <c:pt idx="440">
                  <c:v>-0.75695100000000004</c:v>
                </c:pt>
                <c:pt idx="441">
                  <c:v>-0.76135200000000003</c:v>
                </c:pt>
                <c:pt idx="442">
                  <c:v>-0.76568499999999995</c:v>
                </c:pt>
                <c:pt idx="443">
                  <c:v>-0.76995000000000002</c:v>
                </c:pt>
                <c:pt idx="444">
                  <c:v>-0.77414700000000003</c:v>
                </c:pt>
                <c:pt idx="445">
                  <c:v>-0.77827400000000002</c:v>
                </c:pt>
                <c:pt idx="446">
                  <c:v>-0.78233200000000003</c:v>
                </c:pt>
                <c:pt idx="447">
                  <c:v>-0.78631899999999999</c:v>
                </c:pt>
                <c:pt idx="448">
                  <c:v>-0.79023699999999997</c:v>
                </c:pt>
                <c:pt idx="449">
                  <c:v>-0.79408400000000001</c:v>
                </c:pt>
                <c:pt idx="450">
                  <c:v>-0.79786000000000001</c:v>
                </c:pt>
                <c:pt idx="451">
                  <c:v>-0.80156499999999997</c:v>
                </c:pt>
                <c:pt idx="452">
                  <c:v>-0.805199</c:v>
                </c:pt>
                <c:pt idx="453">
                  <c:v>-0.80876000000000003</c:v>
                </c:pt>
                <c:pt idx="454">
                  <c:v>-0.81225000000000003</c:v>
                </c:pt>
                <c:pt idx="455">
                  <c:v>-0.81566700000000003</c:v>
                </c:pt>
                <c:pt idx="456">
                  <c:v>-0.81901100000000004</c:v>
                </c:pt>
                <c:pt idx="457">
                  <c:v>-0.82228199999999996</c:v>
                </c:pt>
                <c:pt idx="458">
                  <c:v>-0.82547899999999996</c:v>
                </c:pt>
                <c:pt idx="459">
                  <c:v>-0.82860299999999998</c:v>
                </c:pt>
                <c:pt idx="460">
                  <c:v>-0.83165299999999998</c:v>
                </c:pt>
                <c:pt idx="461">
                  <c:v>-0.83462800000000004</c:v>
                </c:pt>
                <c:pt idx="462">
                  <c:v>-0.83753</c:v>
                </c:pt>
                <c:pt idx="463">
                  <c:v>-0.84035599999999999</c:v>
                </c:pt>
                <c:pt idx="464">
                  <c:v>-0.84310700000000005</c:v>
                </c:pt>
                <c:pt idx="465">
                  <c:v>-0.84578299999999995</c:v>
                </c:pt>
                <c:pt idx="466">
                  <c:v>-0.84838400000000003</c:v>
                </c:pt>
                <c:pt idx="467">
                  <c:v>-0.85090900000000003</c:v>
                </c:pt>
                <c:pt idx="468">
                  <c:v>-0.85335700000000003</c:v>
                </c:pt>
                <c:pt idx="469">
                  <c:v>-0.85572999999999999</c:v>
                </c:pt>
                <c:pt idx="470">
                  <c:v>-0.85802599999999996</c:v>
                </c:pt>
                <c:pt idx="471">
                  <c:v>-0.86024599999999996</c:v>
                </c:pt>
                <c:pt idx="472">
                  <c:v>-0.86238899999999996</c:v>
                </c:pt>
                <c:pt idx="473">
                  <c:v>-0.86445499999999997</c:v>
                </c:pt>
                <c:pt idx="474">
                  <c:v>-0.86644299999999996</c:v>
                </c:pt>
                <c:pt idx="475">
                  <c:v>-0.86835499999999999</c:v>
                </c:pt>
                <c:pt idx="476">
                  <c:v>-0.87018899999999999</c:v>
                </c:pt>
                <c:pt idx="477">
                  <c:v>-0.87194499999999997</c:v>
                </c:pt>
                <c:pt idx="478">
                  <c:v>-0.87362300000000004</c:v>
                </c:pt>
                <c:pt idx="479">
                  <c:v>-0.875224</c:v>
                </c:pt>
                <c:pt idx="480">
                  <c:v>-0.87674600000000003</c:v>
                </c:pt>
                <c:pt idx="481">
                  <c:v>-0.87819000000000003</c:v>
                </c:pt>
                <c:pt idx="482">
                  <c:v>-0.87955499999999998</c:v>
                </c:pt>
                <c:pt idx="483">
                  <c:v>-0.88084200000000001</c:v>
                </c:pt>
                <c:pt idx="484">
                  <c:v>-0.88205100000000003</c:v>
                </c:pt>
                <c:pt idx="485">
                  <c:v>-0.88317999999999997</c:v>
                </c:pt>
                <c:pt idx="486">
                  <c:v>-0.88423099999999999</c:v>
                </c:pt>
                <c:pt idx="487">
                  <c:v>-0.88520299999999996</c:v>
                </c:pt>
                <c:pt idx="488">
                  <c:v>-0.88609599999999999</c:v>
                </c:pt>
                <c:pt idx="489">
                  <c:v>-0.88690999999999998</c:v>
                </c:pt>
                <c:pt idx="490">
                  <c:v>-0.88764399999999999</c:v>
                </c:pt>
                <c:pt idx="491">
                  <c:v>-0.88829899999999995</c:v>
                </c:pt>
                <c:pt idx="492">
                  <c:v>-0.88887499999999997</c:v>
                </c:pt>
                <c:pt idx="493">
                  <c:v>-0.88937200000000005</c:v>
                </c:pt>
                <c:pt idx="494">
                  <c:v>-0.88978900000000005</c:v>
                </c:pt>
                <c:pt idx="495">
                  <c:v>-0.890127</c:v>
                </c:pt>
                <c:pt idx="496">
                  <c:v>-0.89038600000000001</c:v>
                </c:pt>
                <c:pt idx="497">
                  <c:v>-0.89056400000000002</c:v>
                </c:pt>
                <c:pt idx="498">
                  <c:v>-0.89066400000000001</c:v>
                </c:pt>
                <c:pt idx="499">
                  <c:v>-0.89068400000000003</c:v>
                </c:pt>
                <c:pt idx="500">
                  <c:v>-0.89062399999999997</c:v>
                </c:pt>
                <c:pt idx="501">
                  <c:v>-0.89048499999999997</c:v>
                </c:pt>
                <c:pt idx="502">
                  <c:v>-0.890266</c:v>
                </c:pt>
                <c:pt idx="503">
                  <c:v>-0.88996799999999998</c:v>
                </c:pt>
                <c:pt idx="504">
                  <c:v>-0.88959100000000002</c:v>
                </c:pt>
                <c:pt idx="505">
                  <c:v>-0.88913399999999998</c:v>
                </c:pt>
                <c:pt idx="506">
                  <c:v>-0.88859699999999997</c:v>
                </c:pt>
                <c:pt idx="507">
                  <c:v>-0.88798200000000005</c:v>
                </c:pt>
                <c:pt idx="508">
                  <c:v>-0.88728700000000005</c:v>
                </c:pt>
                <c:pt idx="509">
                  <c:v>-0.886513</c:v>
                </c:pt>
                <c:pt idx="510">
                  <c:v>-0.88565899999999997</c:v>
                </c:pt>
                <c:pt idx="511">
                  <c:v>-0.88472700000000004</c:v>
                </c:pt>
                <c:pt idx="512">
                  <c:v>-0.88371599999999995</c:v>
                </c:pt>
                <c:pt idx="513">
                  <c:v>-0.88262499999999999</c:v>
                </c:pt>
                <c:pt idx="514">
                  <c:v>-0.88145600000000002</c:v>
                </c:pt>
                <c:pt idx="515">
                  <c:v>-0.88020900000000002</c:v>
                </c:pt>
                <c:pt idx="516">
                  <c:v>-0.87888200000000005</c:v>
                </c:pt>
                <c:pt idx="517">
                  <c:v>-0.87747699999999995</c:v>
                </c:pt>
                <c:pt idx="518">
                  <c:v>-0.87599400000000005</c:v>
                </c:pt>
                <c:pt idx="519">
                  <c:v>-0.87443300000000002</c:v>
                </c:pt>
                <c:pt idx="520">
                  <c:v>-0.87279399999999996</c:v>
                </c:pt>
                <c:pt idx="521">
                  <c:v>-0.87107699999999999</c:v>
                </c:pt>
                <c:pt idx="522">
                  <c:v>-0.86928099999999997</c:v>
                </c:pt>
                <c:pt idx="523">
                  <c:v>-0.86740899999999999</c:v>
                </c:pt>
                <c:pt idx="524">
                  <c:v>-0.86545899999999998</c:v>
                </c:pt>
                <c:pt idx="525">
                  <c:v>-0.86343099999999995</c:v>
                </c:pt>
                <c:pt idx="526">
                  <c:v>-0.86132699999999995</c:v>
                </c:pt>
                <c:pt idx="527">
                  <c:v>-0.85914599999999997</c:v>
                </c:pt>
                <c:pt idx="528">
                  <c:v>-0.85688799999999998</c:v>
                </c:pt>
                <c:pt idx="529">
                  <c:v>-0.85455300000000001</c:v>
                </c:pt>
                <c:pt idx="530">
                  <c:v>-0.85214199999999996</c:v>
                </c:pt>
                <c:pt idx="531">
                  <c:v>-0.84965599999999997</c:v>
                </c:pt>
                <c:pt idx="532">
                  <c:v>-0.84709299999999998</c:v>
                </c:pt>
                <c:pt idx="533">
                  <c:v>-0.84445499999999996</c:v>
                </c:pt>
                <c:pt idx="534">
                  <c:v>-0.84174099999999996</c:v>
                </c:pt>
                <c:pt idx="535">
                  <c:v>-0.83895200000000003</c:v>
                </c:pt>
                <c:pt idx="536">
                  <c:v>-0.83608800000000005</c:v>
                </c:pt>
                <c:pt idx="537">
                  <c:v>-0.83314999999999995</c:v>
                </c:pt>
                <c:pt idx="538">
                  <c:v>-0.83013700000000001</c:v>
                </c:pt>
                <c:pt idx="539">
                  <c:v>-0.82704999999999995</c:v>
                </c:pt>
                <c:pt idx="540">
                  <c:v>-0.82389000000000001</c:v>
                </c:pt>
                <c:pt idx="541">
                  <c:v>-0.82065500000000002</c:v>
                </c:pt>
                <c:pt idx="542">
                  <c:v>-0.81734799999999996</c:v>
                </c:pt>
                <c:pt idx="543">
                  <c:v>-0.813967</c:v>
                </c:pt>
                <c:pt idx="544">
                  <c:v>-0.81051399999999996</c:v>
                </c:pt>
                <c:pt idx="545">
                  <c:v>-0.80698899999999996</c:v>
                </c:pt>
                <c:pt idx="546">
                  <c:v>-0.80339099999999997</c:v>
                </c:pt>
                <c:pt idx="547">
                  <c:v>-0.79972200000000004</c:v>
                </c:pt>
                <c:pt idx="548">
                  <c:v>-0.79598100000000005</c:v>
                </c:pt>
                <c:pt idx="549">
                  <c:v>-0.79217000000000004</c:v>
                </c:pt>
                <c:pt idx="550">
                  <c:v>-0.78828699999999996</c:v>
                </c:pt>
                <c:pt idx="551">
                  <c:v>-0.78433399999999998</c:v>
                </c:pt>
                <c:pt idx="552">
                  <c:v>-0.78031099999999998</c:v>
                </c:pt>
                <c:pt idx="553">
                  <c:v>-0.77621899999999999</c:v>
                </c:pt>
                <c:pt idx="554">
                  <c:v>-0.77205699999999999</c:v>
                </c:pt>
                <c:pt idx="555">
                  <c:v>-0.76782700000000004</c:v>
                </c:pt>
                <c:pt idx="556">
                  <c:v>-0.76352699999999996</c:v>
                </c:pt>
                <c:pt idx="557">
                  <c:v>-0.75915999999999995</c:v>
                </c:pt>
                <c:pt idx="558">
                  <c:v>-0.75472499999999998</c:v>
                </c:pt>
                <c:pt idx="559">
                  <c:v>-0.75022200000000006</c:v>
                </c:pt>
                <c:pt idx="560">
                  <c:v>-0.74565300000000001</c:v>
                </c:pt>
                <c:pt idx="561">
                  <c:v>-0.74101700000000004</c:v>
                </c:pt>
                <c:pt idx="562">
                  <c:v>-0.73631400000000002</c:v>
                </c:pt>
                <c:pt idx="563">
                  <c:v>-0.73154600000000003</c:v>
                </c:pt>
                <c:pt idx="564">
                  <c:v>-0.72671300000000005</c:v>
                </c:pt>
                <c:pt idx="565">
                  <c:v>-0.72181499999999998</c:v>
                </c:pt>
                <c:pt idx="566">
                  <c:v>-0.71685200000000004</c:v>
                </c:pt>
                <c:pt idx="567">
                  <c:v>-0.71182599999999996</c:v>
                </c:pt>
                <c:pt idx="568">
                  <c:v>-0.70673600000000003</c:v>
                </c:pt>
                <c:pt idx="569">
                  <c:v>-0.70158200000000004</c:v>
                </c:pt>
                <c:pt idx="570">
                  <c:v>-0.69636699999999996</c:v>
                </c:pt>
                <c:pt idx="571">
                  <c:v>-0.69108899999999995</c:v>
                </c:pt>
                <c:pt idx="572">
                  <c:v>-0.68574900000000005</c:v>
                </c:pt>
                <c:pt idx="573">
                  <c:v>-0.68034799999999995</c:v>
                </c:pt>
                <c:pt idx="574">
                  <c:v>-0.67488599999999999</c:v>
                </c:pt>
                <c:pt idx="575">
                  <c:v>-0.66936399999999996</c:v>
                </c:pt>
                <c:pt idx="576">
                  <c:v>-0.66378300000000001</c:v>
                </c:pt>
                <c:pt idx="577">
                  <c:v>-0.658142</c:v>
                </c:pt>
                <c:pt idx="578">
                  <c:v>-0.65244199999999997</c:v>
                </c:pt>
                <c:pt idx="579">
                  <c:v>-0.64668400000000004</c:v>
                </c:pt>
                <c:pt idx="580">
                  <c:v>-0.64086799999999999</c:v>
                </c:pt>
                <c:pt idx="581">
                  <c:v>-0.634996</c:v>
                </c:pt>
                <c:pt idx="582">
                  <c:v>-0.62906600000000001</c:v>
                </c:pt>
                <c:pt idx="583">
                  <c:v>-0.62307999999999997</c:v>
                </c:pt>
                <c:pt idx="584">
                  <c:v>-0.617039</c:v>
                </c:pt>
                <c:pt idx="585">
                  <c:v>-0.61094300000000001</c:v>
                </c:pt>
                <c:pt idx="586">
                  <c:v>-0.604792</c:v>
                </c:pt>
                <c:pt idx="587">
                  <c:v>-0.59858699999999998</c:v>
                </c:pt>
                <c:pt idx="588">
                  <c:v>-0.59232799999999997</c:v>
                </c:pt>
                <c:pt idx="589">
                  <c:v>-0.58601700000000001</c:v>
                </c:pt>
                <c:pt idx="590">
                  <c:v>-0.57965299999999997</c:v>
                </c:pt>
                <c:pt idx="591">
                  <c:v>-0.57323800000000003</c:v>
                </c:pt>
                <c:pt idx="592">
                  <c:v>-0.56677200000000005</c:v>
                </c:pt>
                <c:pt idx="593">
                  <c:v>-0.56025400000000003</c:v>
                </c:pt>
                <c:pt idx="594">
                  <c:v>-0.55368700000000004</c:v>
                </c:pt>
                <c:pt idx="595">
                  <c:v>-0.54707099999999997</c:v>
                </c:pt>
                <c:pt idx="596">
                  <c:v>-0.54040500000000002</c:v>
                </c:pt>
                <c:pt idx="597">
                  <c:v>-0.53369200000000006</c:v>
                </c:pt>
                <c:pt idx="598">
                  <c:v>-0.52693100000000004</c:v>
                </c:pt>
                <c:pt idx="599">
                  <c:v>-0.52012199999999997</c:v>
                </c:pt>
                <c:pt idx="600">
                  <c:v>-0.51326700000000003</c:v>
                </c:pt>
                <c:pt idx="601">
                  <c:v>-0.50636700000000001</c:v>
                </c:pt>
                <c:pt idx="602">
                  <c:v>-0.499421</c:v>
                </c:pt>
                <c:pt idx="603">
                  <c:v>-0.49243100000000001</c:v>
                </c:pt>
                <c:pt idx="604">
                  <c:v>-0.48539700000000002</c:v>
                </c:pt>
                <c:pt idx="605">
                  <c:v>-0.47831899999999999</c:v>
                </c:pt>
                <c:pt idx="606">
                  <c:v>-0.47119899999999998</c:v>
                </c:pt>
                <c:pt idx="607">
                  <c:v>-0.464036</c:v>
                </c:pt>
                <c:pt idx="608">
                  <c:v>-0.45683200000000002</c:v>
                </c:pt>
                <c:pt idx="609">
                  <c:v>-0.44958799999999999</c:v>
                </c:pt>
                <c:pt idx="610">
                  <c:v>-0.442303</c:v>
                </c:pt>
                <c:pt idx="611">
                  <c:v>-0.434979</c:v>
                </c:pt>
                <c:pt idx="612">
                  <c:v>-0.427616</c:v>
                </c:pt>
                <c:pt idx="613">
                  <c:v>-0.42021399999999998</c:v>
                </c:pt>
                <c:pt idx="614">
                  <c:v>-0.41277599999999998</c:v>
                </c:pt>
                <c:pt idx="615">
                  <c:v>-0.40529999999999999</c:v>
                </c:pt>
                <c:pt idx="616">
                  <c:v>-0.39778799999999997</c:v>
                </c:pt>
                <c:pt idx="617">
                  <c:v>-0.390241</c:v>
                </c:pt>
                <c:pt idx="618">
                  <c:v>-0.38265900000000003</c:v>
                </c:pt>
                <c:pt idx="619">
                  <c:v>-0.37504300000000002</c:v>
                </c:pt>
                <c:pt idx="620">
                  <c:v>-0.36739300000000003</c:v>
                </c:pt>
                <c:pt idx="621">
                  <c:v>-0.35970999999999997</c:v>
                </c:pt>
                <c:pt idx="622">
                  <c:v>-0.35199599999999998</c:v>
                </c:pt>
                <c:pt idx="623">
                  <c:v>-0.34424900000000003</c:v>
                </c:pt>
                <c:pt idx="624">
                  <c:v>-0.33647300000000002</c:v>
                </c:pt>
                <c:pt idx="625">
                  <c:v>-0.32866600000000001</c:v>
                </c:pt>
                <c:pt idx="626">
                  <c:v>-0.32083</c:v>
                </c:pt>
                <c:pt idx="627">
                  <c:v>-0.31296499999999999</c:v>
                </c:pt>
                <c:pt idx="628">
                  <c:v>-0.30507200000000001</c:v>
                </c:pt>
                <c:pt idx="629">
                  <c:v>-0.29715200000000003</c:v>
                </c:pt>
                <c:pt idx="630">
                  <c:v>-0.28920499999999999</c:v>
                </c:pt>
                <c:pt idx="631">
                  <c:v>-0.28123300000000001</c:v>
                </c:pt>
                <c:pt idx="632">
                  <c:v>-0.27323500000000001</c:v>
                </c:pt>
                <c:pt idx="633">
                  <c:v>-0.26521400000000001</c:v>
                </c:pt>
                <c:pt idx="634">
                  <c:v>-0.25716800000000001</c:v>
                </c:pt>
                <c:pt idx="635">
                  <c:v>-0.24909999999999999</c:v>
                </c:pt>
                <c:pt idx="636">
                  <c:v>-0.241009</c:v>
                </c:pt>
                <c:pt idx="637">
                  <c:v>-0.23289699999999999</c:v>
                </c:pt>
                <c:pt idx="638">
                  <c:v>-0.22476399999999999</c:v>
                </c:pt>
                <c:pt idx="639">
                  <c:v>-0.21661</c:v>
                </c:pt>
                <c:pt idx="640">
                  <c:v>-0.20843800000000001</c:v>
                </c:pt>
                <c:pt idx="641">
                  <c:v>-0.20024700000000001</c:v>
                </c:pt>
                <c:pt idx="642">
                  <c:v>-0.19203799999999999</c:v>
                </c:pt>
                <c:pt idx="643">
                  <c:v>-0.183812</c:v>
                </c:pt>
                <c:pt idx="644">
                  <c:v>-0.175569</c:v>
                </c:pt>
                <c:pt idx="645">
                  <c:v>-0.16731099999999999</c:v>
                </c:pt>
                <c:pt idx="646">
                  <c:v>-0.15903800000000001</c:v>
                </c:pt>
                <c:pt idx="647">
                  <c:v>-0.150751</c:v>
                </c:pt>
                <c:pt idx="648">
                  <c:v>-0.14244999999999999</c:v>
                </c:pt>
                <c:pt idx="649">
                  <c:v>-0.13413700000000001</c:v>
                </c:pt>
                <c:pt idx="650">
                  <c:v>-0.12581100000000001</c:v>
                </c:pt>
                <c:pt idx="651">
                  <c:v>-0.117475</c:v>
                </c:pt>
                <c:pt idx="652">
                  <c:v>-0.109127</c:v>
                </c:pt>
                <c:pt idx="653">
                  <c:v>-0.10077</c:v>
                </c:pt>
                <c:pt idx="654">
                  <c:v>-9.2404600000000003E-2</c:v>
                </c:pt>
                <c:pt idx="655">
                  <c:v>-8.4030400000000005E-2</c:v>
                </c:pt>
                <c:pt idx="656">
                  <c:v>-7.5648800000000002E-2</c:v>
                </c:pt>
                <c:pt idx="657">
                  <c:v>-6.7260399999999998E-2</c:v>
                </c:pt>
                <c:pt idx="658">
                  <c:v>-5.8866000000000002E-2</c:v>
                </c:pt>
                <c:pt idx="659">
                  <c:v>-5.0466299999999999E-2</c:v>
                </c:pt>
                <c:pt idx="660">
                  <c:v>-4.2062099999999998E-2</c:v>
                </c:pt>
                <c:pt idx="661">
                  <c:v>-3.3654200000000002E-2</c:v>
                </c:pt>
                <c:pt idx="662">
                  <c:v>-2.52433E-2</c:v>
                </c:pt>
                <c:pt idx="663">
                  <c:v>-1.6830100000000001E-2</c:v>
                </c:pt>
                <c:pt idx="664">
                  <c:v>-8.4154299999999998E-3</c:v>
                </c:pt>
                <c:pt idx="66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final!$B$1</c:f>
              <c:strCache>
                <c:ptCount val="1"/>
                <c:pt idx="0">
                  <c:v>"1/2"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final!$B$2:$B$667</c:f>
              <c:numCache>
                <c:formatCode>General</c:formatCode>
                <c:ptCount val="666"/>
                <c:pt idx="0">
                  <c:v>0</c:v>
                </c:pt>
                <c:pt idx="1">
                  <c:v>5.5318900000000002E-3</c:v>
                </c:pt>
                <c:pt idx="2">
                  <c:v>1.10633E-2</c:v>
                </c:pt>
                <c:pt idx="3">
                  <c:v>1.6593699999999999E-2</c:v>
                </c:pt>
                <c:pt idx="4">
                  <c:v>2.2122599999999999E-2</c:v>
                </c:pt>
                <c:pt idx="5">
                  <c:v>2.76496E-2</c:v>
                </c:pt>
                <c:pt idx="6">
                  <c:v>3.3174000000000002E-2</c:v>
                </c:pt>
                <c:pt idx="7">
                  <c:v>3.8695599999999997E-2</c:v>
                </c:pt>
                <c:pt idx="8">
                  <c:v>4.4213599999999999E-2</c:v>
                </c:pt>
                <c:pt idx="9">
                  <c:v>4.9727800000000003E-2</c:v>
                </c:pt>
                <c:pt idx="10">
                  <c:v>5.5237399999999999E-2</c:v>
                </c:pt>
                <c:pt idx="11">
                  <c:v>6.0742200000000003E-2</c:v>
                </c:pt>
                <c:pt idx="12">
                  <c:v>6.6241499999999995E-2</c:v>
                </c:pt>
                <c:pt idx="13">
                  <c:v>7.1734900000000004E-2</c:v>
                </c:pt>
                <c:pt idx="14">
                  <c:v>7.7221899999999996E-2</c:v>
                </c:pt>
                <c:pt idx="15">
                  <c:v>8.2701999999999998E-2</c:v>
                </c:pt>
                <c:pt idx="16">
                  <c:v>8.8174799999999998E-2</c:v>
                </c:pt>
                <c:pt idx="17">
                  <c:v>9.3639600000000003E-2</c:v>
                </c:pt>
                <c:pt idx="18">
                  <c:v>9.9096100000000006E-2</c:v>
                </c:pt>
                <c:pt idx="19">
                  <c:v>0.104544</c:v>
                </c:pt>
                <c:pt idx="20">
                  <c:v>0.109982</c:v>
                </c:pt>
                <c:pt idx="21">
                  <c:v>0.115411</c:v>
                </c:pt>
                <c:pt idx="22">
                  <c:v>0.12082900000000001</c:v>
                </c:pt>
                <c:pt idx="23">
                  <c:v>0.12623599999999999</c:v>
                </c:pt>
                <c:pt idx="24">
                  <c:v>0.131632</c:v>
                </c:pt>
                <c:pt idx="25">
                  <c:v>0.137017</c:v>
                </c:pt>
                <c:pt idx="26">
                  <c:v>0.14238899999999999</c:v>
                </c:pt>
                <c:pt idx="27">
                  <c:v>0.14774799999999999</c:v>
                </c:pt>
                <c:pt idx="28">
                  <c:v>0.15309500000000001</c:v>
                </c:pt>
                <c:pt idx="29">
                  <c:v>0.15842700000000001</c:v>
                </c:pt>
                <c:pt idx="30">
                  <c:v>0.163746</c:v>
                </c:pt>
                <c:pt idx="31">
                  <c:v>0.16905000000000001</c:v>
                </c:pt>
                <c:pt idx="32">
                  <c:v>0.17433799999999999</c:v>
                </c:pt>
                <c:pt idx="33">
                  <c:v>0.17961099999999999</c:v>
                </c:pt>
                <c:pt idx="34">
                  <c:v>0.18486900000000001</c:v>
                </c:pt>
                <c:pt idx="35">
                  <c:v>0.190109</c:v>
                </c:pt>
                <c:pt idx="36">
                  <c:v>0.19533300000000001</c:v>
                </c:pt>
                <c:pt idx="37">
                  <c:v>0.200539</c:v>
                </c:pt>
                <c:pt idx="38">
                  <c:v>0.20572699999999999</c:v>
                </c:pt>
                <c:pt idx="39">
                  <c:v>0.210897</c:v>
                </c:pt>
                <c:pt idx="40">
                  <c:v>0.21604899999999999</c:v>
                </c:pt>
                <c:pt idx="41">
                  <c:v>0.22117999999999999</c:v>
                </c:pt>
                <c:pt idx="42">
                  <c:v>0.22629299999999999</c:v>
                </c:pt>
                <c:pt idx="43">
                  <c:v>0.23138400000000001</c:v>
                </c:pt>
                <c:pt idx="44">
                  <c:v>0.236456</c:v>
                </c:pt>
                <c:pt idx="45">
                  <c:v>0.241506</c:v>
                </c:pt>
                <c:pt idx="46">
                  <c:v>0.246534</c:v>
                </c:pt>
                <c:pt idx="47">
                  <c:v>0.25154100000000001</c:v>
                </c:pt>
                <c:pt idx="48">
                  <c:v>0.256525</c:v>
                </c:pt>
                <c:pt idx="49">
                  <c:v>0.261486</c:v>
                </c:pt>
                <c:pt idx="50">
                  <c:v>0.26642399999999999</c:v>
                </c:pt>
                <c:pt idx="51">
                  <c:v>0.27133800000000002</c:v>
                </c:pt>
                <c:pt idx="52">
                  <c:v>0.27622799999999997</c:v>
                </c:pt>
                <c:pt idx="53">
                  <c:v>0.28109299999999998</c:v>
                </c:pt>
                <c:pt idx="54">
                  <c:v>0.28593299999999999</c:v>
                </c:pt>
                <c:pt idx="55">
                  <c:v>0.29074800000000001</c:v>
                </c:pt>
                <c:pt idx="56">
                  <c:v>0.29553699999999999</c:v>
                </c:pt>
                <c:pt idx="57">
                  <c:v>0.30029899999999998</c:v>
                </c:pt>
                <c:pt idx="58">
                  <c:v>0.30503400000000003</c:v>
                </c:pt>
                <c:pt idx="59">
                  <c:v>0.30974299999999999</c:v>
                </c:pt>
                <c:pt idx="60">
                  <c:v>0.31442300000000001</c:v>
                </c:pt>
                <c:pt idx="61">
                  <c:v>0.31907600000000003</c:v>
                </c:pt>
                <c:pt idx="62">
                  <c:v>0.32369999999999999</c:v>
                </c:pt>
                <c:pt idx="63">
                  <c:v>0.328295</c:v>
                </c:pt>
                <c:pt idx="64">
                  <c:v>0.33285999999999999</c:v>
                </c:pt>
                <c:pt idx="65">
                  <c:v>0.337397</c:v>
                </c:pt>
                <c:pt idx="66">
                  <c:v>0.34190300000000001</c:v>
                </c:pt>
                <c:pt idx="67">
                  <c:v>0.34637800000000002</c:v>
                </c:pt>
                <c:pt idx="68">
                  <c:v>0.35082200000000002</c:v>
                </c:pt>
                <c:pt idx="69">
                  <c:v>0.355236</c:v>
                </c:pt>
                <c:pt idx="70">
                  <c:v>0.35961700000000002</c:v>
                </c:pt>
                <c:pt idx="71">
                  <c:v>0.36396699999999998</c:v>
                </c:pt>
                <c:pt idx="72">
                  <c:v>0.36828300000000003</c:v>
                </c:pt>
                <c:pt idx="73">
                  <c:v>0.37256699999999998</c:v>
                </c:pt>
                <c:pt idx="74">
                  <c:v>0.37681799999999999</c:v>
                </c:pt>
                <c:pt idx="75">
                  <c:v>0.38103500000000001</c:v>
                </c:pt>
                <c:pt idx="76">
                  <c:v>0.385218</c:v>
                </c:pt>
                <c:pt idx="77">
                  <c:v>0.38936700000000002</c:v>
                </c:pt>
                <c:pt idx="78">
                  <c:v>0.39348100000000003</c:v>
                </c:pt>
                <c:pt idx="79">
                  <c:v>0.39756000000000002</c:v>
                </c:pt>
                <c:pt idx="80">
                  <c:v>0.40160299999999999</c:v>
                </c:pt>
                <c:pt idx="81">
                  <c:v>0.405611</c:v>
                </c:pt>
                <c:pt idx="82">
                  <c:v>0.409582</c:v>
                </c:pt>
                <c:pt idx="83">
                  <c:v>0.41351700000000002</c:v>
                </c:pt>
                <c:pt idx="84">
                  <c:v>0.41741499999999998</c:v>
                </c:pt>
                <c:pt idx="85">
                  <c:v>0.42127500000000001</c:v>
                </c:pt>
                <c:pt idx="86">
                  <c:v>0.42509799999999998</c:v>
                </c:pt>
                <c:pt idx="87">
                  <c:v>0.42888300000000001</c:v>
                </c:pt>
                <c:pt idx="88">
                  <c:v>0.43263000000000001</c:v>
                </c:pt>
                <c:pt idx="89">
                  <c:v>0.436338</c:v>
                </c:pt>
                <c:pt idx="90">
                  <c:v>0.44000699999999998</c:v>
                </c:pt>
                <c:pt idx="91">
                  <c:v>0.443637</c:v>
                </c:pt>
                <c:pt idx="92">
                  <c:v>0.44722699999999999</c:v>
                </c:pt>
                <c:pt idx="93">
                  <c:v>0.45077699999999998</c:v>
                </c:pt>
                <c:pt idx="94">
                  <c:v>0.454287</c:v>
                </c:pt>
                <c:pt idx="95">
                  <c:v>0.45775700000000002</c:v>
                </c:pt>
                <c:pt idx="96">
                  <c:v>0.46118500000000001</c:v>
                </c:pt>
                <c:pt idx="97">
                  <c:v>0.46457300000000001</c:v>
                </c:pt>
                <c:pt idx="98">
                  <c:v>0.46791899999999997</c:v>
                </c:pt>
                <c:pt idx="99">
                  <c:v>0.471223</c:v>
                </c:pt>
                <c:pt idx="100">
                  <c:v>0.47448499999999999</c:v>
                </c:pt>
                <c:pt idx="101">
                  <c:v>0.47770499999999999</c:v>
                </c:pt>
                <c:pt idx="102">
                  <c:v>0.48088199999999998</c:v>
                </c:pt>
                <c:pt idx="103">
                  <c:v>0.484016</c:v>
                </c:pt>
                <c:pt idx="104">
                  <c:v>0.48710700000000001</c:v>
                </c:pt>
                <c:pt idx="105">
                  <c:v>0.49015500000000001</c:v>
                </c:pt>
                <c:pt idx="106">
                  <c:v>0.49315900000000001</c:v>
                </c:pt>
                <c:pt idx="107">
                  <c:v>0.49611899999999998</c:v>
                </c:pt>
                <c:pt idx="108">
                  <c:v>0.49903399999999998</c:v>
                </c:pt>
                <c:pt idx="109">
                  <c:v>0.50190500000000005</c:v>
                </c:pt>
                <c:pt idx="110">
                  <c:v>0.50473100000000004</c:v>
                </c:pt>
                <c:pt idx="111">
                  <c:v>0.50751199999999996</c:v>
                </c:pt>
                <c:pt idx="112">
                  <c:v>0.51024800000000003</c:v>
                </c:pt>
                <c:pt idx="113">
                  <c:v>0.51293800000000001</c:v>
                </c:pt>
                <c:pt idx="114">
                  <c:v>0.51558199999999998</c:v>
                </c:pt>
                <c:pt idx="115">
                  <c:v>0.518181</c:v>
                </c:pt>
                <c:pt idx="116">
                  <c:v>0.520733</c:v>
                </c:pt>
                <c:pt idx="117">
                  <c:v>0.52323900000000001</c:v>
                </c:pt>
                <c:pt idx="118">
                  <c:v>0.52569699999999997</c:v>
                </c:pt>
                <c:pt idx="119">
                  <c:v>0.52810900000000005</c:v>
                </c:pt>
                <c:pt idx="120">
                  <c:v>0.530474</c:v>
                </c:pt>
                <c:pt idx="121">
                  <c:v>0.53279200000000004</c:v>
                </c:pt>
                <c:pt idx="122">
                  <c:v>0.53506200000000004</c:v>
                </c:pt>
                <c:pt idx="123">
                  <c:v>0.53728399999999998</c:v>
                </c:pt>
                <c:pt idx="124">
                  <c:v>0.53945799999999999</c:v>
                </c:pt>
                <c:pt idx="125">
                  <c:v>0.54158399999999995</c:v>
                </c:pt>
                <c:pt idx="126">
                  <c:v>0.54366199999999998</c:v>
                </c:pt>
                <c:pt idx="127">
                  <c:v>0.54569100000000004</c:v>
                </c:pt>
                <c:pt idx="128">
                  <c:v>0.54767100000000002</c:v>
                </c:pt>
                <c:pt idx="129">
                  <c:v>0.54960299999999995</c:v>
                </c:pt>
                <c:pt idx="130">
                  <c:v>0.551485</c:v>
                </c:pt>
                <c:pt idx="131">
                  <c:v>0.55331900000000001</c:v>
                </c:pt>
                <c:pt idx="132">
                  <c:v>0.55510300000000001</c:v>
                </c:pt>
                <c:pt idx="133">
                  <c:v>0.55683700000000003</c:v>
                </c:pt>
                <c:pt idx="134">
                  <c:v>0.55852100000000005</c:v>
                </c:pt>
                <c:pt idx="135">
                  <c:v>0.56015599999999999</c:v>
                </c:pt>
                <c:pt idx="136">
                  <c:v>0.56174100000000005</c:v>
                </c:pt>
                <c:pt idx="137">
                  <c:v>0.56327499999999997</c:v>
                </c:pt>
                <c:pt idx="138">
                  <c:v>0.56476000000000004</c:v>
                </c:pt>
                <c:pt idx="139">
                  <c:v>0.56619399999999998</c:v>
                </c:pt>
                <c:pt idx="140">
                  <c:v>0.567577</c:v>
                </c:pt>
                <c:pt idx="141">
                  <c:v>0.56891000000000003</c:v>
                </c:pt>
                <c:pt idx="142">
                  <c:v>0.57019200000000003</c:v>
                </c:pt>
                <c:pt idx="143">
                  <c:v>0.57142199999999999</c:v>
                </c:pt>
                <c:pt idx="144">
                  <c:v>0.57260200000000006</c:v>
                </c:pt>
                <c:pt idx="145">
                  <c:v>0.57373099999999999</c:v>
                </c:pt>
                <c:pt idx="146">
                  <c:v>0.57480900000000001</c:v>
                </c:pt>
                <c:pt idx="147">
                  <c:v>0.57583499999999999</c:v>
                </c:pt>
                <c:pt idx="148">
                  <c:v>0.57681000000000004</c:v>
                </c:pt>
                <c:pt idx="149">
                  <c:v>0.57773399999999997</c:v>
                </c:pt>
                <c:pt idx="150">
                  <c:v>0.57860500000000004</c:v>
                </c:pt>
                <c:pt idx="151">
                  <c:v>0.579426</c:v>
                </c:pt>
                <c:pt idx="152">
                  <c:v>0.58019399999999999</c:v>
                </c:pt>
                <c:pt idx="153">
                  <c:v>0.58091099999999996</c:v>
                </c:pt>
                <c:pt idx="154">
                  <c:v>0.58157599999999998</c:v>
                </c:pt>
                <c:pt idx="155">
                  <c:v>0.58218800000000004</c:v>
                </c:pt>
                <c:pt idx="156">
                  <c:v>0.58274899999999996</c:v>
                </c:pt>
                <c:pt idx="157">
                  <c:v>0.58325800000000005</c:v>
                </c:pt>
                <c:pt idx="158">
                  <c:v>0.58371499999999998</c:v>
                </c:pt>
                <c:pt idx="159">
                  <c:v>0.58411999999999997</c:v>
                </c:pt>
                <c:pt idx="160">
                  <c:v>0.58447199999999999</c:v>
                </c:pt>
                <c:pt idx="161">
                  <c:v>0.58477299999999999</c:v>
                </c:pt>
                <c:pt idx="162">
                  <c:v>0.58502100000000001</c:v>
                </c:pt>
                <c:pt idx="163">
                  <c:v>0.58521699999999999</c:v>
                </c:pt>
                <c:pt idx="164">
                  <c:v>0.58536100000000002</c:v>
                </c:pt>
                <c:pt idx="165">
                  <c:v>0.58545199999999997</c:v>
                </c:pt>
                <c:pt idx="166">
                  <c:v>0.58549099999999998</c:v>
                </c:pt>
                <c:pt idx="167">
                  <c:v>0.58547800000000005</c:v>
                </c:pt>
                <c:pt idx="168">
                  <c:v>0.58541299999999996</c:v>
                </c:pt>
                <c:pt idx="169">
                  <c:v>0.58529500000000001</c:v>
                </c:pt>
                <c:pt idx="170">
                  <c:v>0.58512500000000001</c:v>
                </c:pt>
                <c:pt idx="171">
                  <c:v>0.58490299999999995</c:v>
                </c:pt>
                <c:pt idx="172">
                  <c:v>0.58462899999999995</c:v>
                </c:pt>
                <c:pt idx="173">
                  <c:v>0.58430300000000002</c:v>
                </c:pt>
                <c:pt idx="174">
                  <c:v>0.583924</c:v>
                </c:pt>
                <c:pt idx="175">
                  <c:v>0.58349300000000004</c:v>
                </c:pt>
                <c:pt idx="176">
                  <c:v>0.58301000000000003</c:v>
                </c:pt>
                <c:pt idx="177">
                  <c:v>0.58247499999999997</c:v>
                </c:pt>
                <c:pt idx="178">
                  <c:v>0.58188799999999996</c:v>
                </c:pt>
                <c:pt idx="179">
                  <c:v>0.58125000000000004</c:v>
                </c:pt>
                <c:pt idx="180">
                  <c:v>0.58055900000000005</c:v>
                </c:pt>
                <c:pt idx="181">
                  <c:v>0.579816</c:v>
                </c:pt>
                <c:pt idx="182">
                  <c:v>0.57902200000000004</c:v>
                </c:pt>
                <c:pt idx="183">
                  <c:v>0.57817600000000002</c:v>
                </c:pt>
                <c:pt idx="184">
                  <c:v>0.57727799999999996</c:v>
                </c:pt>
                <c:pt idx="185">
                  <c:v>0.57632899999999998</c:v>
                </c:pt>
                <c:pt idx="186">
                  <c:v>0.57532899999999998</c:v>
                </c:pt>
                <c:pt idx="187">
                  <c:v>0.57427700000000004</c:v>
                </c:pt>
                <c:pt idx="188">
                  <c:v>0.57317300000000004</c:v>
                </c:pt>
                <c:pt idx="189">
                  <c:v>0.57201900000000006</c:v>
                </c:pt>
                <c:pt idx="190">
                  <c:v>0.57081300000000001</c:v>
                </c:pt>
                <c:pt idx="191">
                  <c:v>0.56955699999999998</c:v>
                </c:pt>
                <c:pt idx="192">
                  <c:v>0.56825000000000003</c:v>
                </c:pt>
                <c:pt idx="193">
                  <c:v>0.56689199999999995</c:v>
                </c:pt>
                <c:pt idx="194">
                  <c:v>0.56548299999999996</c:v>
                </c:pt>
                <c:pt idx="195">
                  <c:v>0.56402399999999997</c:v>
                </c:pt>
                <c:pt idx="196">
                  <c:v>0.56251399999999996</c:v>
                </c:pt>
                <c:pt idx="197">
                  <c:v>0.56095499999999998</c:v>
                </c:pt>
                <c:pt idx="198">
                  <c:v>0.55934499999999998</c:v>
                </c:pt>
                <c:pt idx="199">
                  <c:v>0.55768499999999999</c:v>
                </c:pt>
                <c:pt idx="200">
                  <c:v>0.55597600000000003</c:v>
                </c:pt>
                <c:pt idx="201">
                  <c:v>0.55421699999999996</c:v>
                </c:pt>
                <c:pt idx="202">
                  <c:v>0.55240800000000001</c:v>
                </c:pt>
                <c:pt idx="203">
                  <c:v>0.55054999999999998</c:v>
                </c:pt>
                <c:pt idx="204">
                  <c:v>0.54864299999999999</c:v>
                </c:pt>
                <c:pt idx="205">
                  <c:v>0.54668700000000003</c:v>
                </c:pt>
                <c:pt idx="206">
                  <c:v>0.544682</c:v>
                </c:pt>
                <c:pt idx="207">
                  <c:v>0.54262900000000003</c:v>
                </c:pt>
                <c:pt idx="208">
                  <c:v>0.54052699999999998</c:v>
                </c:pt>
                <c:pt idx="209">
                  <c:v>0.53837699999999999</c:v>
                </c:pt>
                <c:pt idx="210">
                  <c:v>0.53617899999999996</c:v>
                </c:pt>
                <c:pt idx="211">
                  <c:v>0.53393299999999999</c:v>
                </c:pt>
                <c:pt idx="212">
                  <c:v>0.53163899999999997</c:v>
                </c:pt>
                <c:pt idx="213">
                  <c:v>0.52929800000000005</c:v>
                </c:pt>
                <c:pt idx="214">
                  <c:v>0.52690899999999996</c:v>
                </c:pt>
                <c:pt idx="215">
                  <c:v>0.524474</c:v>
                </c:pt>
                <c:pt idx="216">
                  <c:v>0.52199200000000001</c:v>
                </c:pt>
                <c:pt idx="217">
                  <c:v>0.51946300000000001</c:v>
                </c:pt>
                <c:pt idx="218">
                  <c:v>0.51688699999999999</c:v>
                </c:pt>
                <c:pt idx="219">
                  <c:v>0.514266</c:v>
                </c:pt>
                <c:pt idx="220">
                  <c:v>0.51159900000000003</c:v>
                </c:pt>
                <c:pt idx="221">
                  <c:v>0.50888599999999995</c:v>
                </c:pt>
                <c:pt idx="222">
                  <c:v>0.50612699999999999</c:v>
                </c:pt>
                <c:pt idx="223">
                  <c:v>0.50332399999999999</c:v>
                </c:pt>
                <c:pt idx="224">
                  <c:v>0.500475</c:v>
                </c:pt>
                <c:pt idx="225">
                  <c:v>0.49758200000000002</c:v>
                </c:pt>
                <c:pt idx="226">
                  <c:v>0.49464399999999997</c:v>
                </c:pt>
                <c:pt idx="227">
                  <c:v>0.49166199999999999</c:v>
                </c:pt>
                <c:pt idx="228">
                  <c:v>0.48863699999999999</c:v>
                </c:pt>
                <c:pt idx="229">
                  <c:v>0.48556700000000003</c:v>
                </c:pt>
                <c:pt idx="230">
                  <c:v>0.48245500000000002</c:v>
                </c:pt>
                <c:pt idx="231">
                  <c:v>0.47929899999999998</c:v>
                </c:pt>
                <c:pt idx="232">
                  <c:v>0.476101</c:v>
                </c:pt>
                <c:pt idx="233">
                  <c:v>0.47285899999999997</c:v>
                </c:pt>
                <c:pt idx="234">
                  <c:v>0.46957599999999999</c:v>
                </c:pt>
                <c:pt idx="235">
                  <c:v>0.46625100000000003</c:v>
                </c:pt>
                <c:pt idx="236">
                  <c:v>0.46288400000000002</c:v>
                </c:pt>
                <c:pt idx="237">
                  <c:v>0.459476</c:v>
                </c:pt>
                <c:pt idx="238">
                  <c:v>0.45602700000000002</c:v>
                </c:pt>
                <c:pt idx="239">
                  <c:v>0.45253700000000002</c:v>
                </c:pt>
                <c:pt idx="240">
                  <c:v>0.44900699999999999</c:v>
                </c:pt>
                <c:pt idx="241">
                  <c:v>0.44543700000000003</c:v>
                </c:pt>
                <c:pt idx="242">
                  <c:v>0.44182700000000003</c:v>
                </c:pt>
                <c:pt idx="243">
                  <c:v>0.43817699999999998</c:v>
                </c:pt>
                <c:pt idx="244">
                  <c:v>0.43448900000000001</c:v>
                </c:pt>
                <c:pt idx="245">
                  <c:v>0.43076100000000001</c:v>
                </c:pt>
                <c:pt idx="246">
                  <c:v>0.42699500000000001</c:v>
                </c:pt>
                <c:pt idx="247">
                  <c:v>0.42319099999999998</c:v>
                </c:pt>
                <c:pt idx="248">
                  <c:v>0.41934900000000003</c:v>
                </c:pt>
                <c:pt idx="249">
                  <c:v>0.41547000000000001</c:v>
                </c:pt>
                <c:pt idx="250">
                  <c:v>0.41155399999999998</c:v>
                </c:pt>
                <c:pt idx="251">
                  <c:v>0.40760099999999999</c:v>
                </c:pt>
                <c:pt idx="252">
                  <c:v>0.40361200000000003</c:v>
                </c:pt>
                <c:pt idx="253">
                  <c:v>0.399586</c:v>
                </c:pt>
                <c:pt idx="254">
                  <c:v>0.39552500000000002</c:v>
                </c:pt>
                <c:pt idx="255">
                  <c:v>0.39142900000000003</c:v>
                </c:pt>
                <c:pt idx="256">
                  <c:v>0.387297</c:v>
                </c:pt>
                <c:pt idx="257">
                  <c:v>0.383131</c:v>
                </c:pt>
                <c:pt idx="258">
                  <c:v>0.37893100000000002</c:v>
                </c:pt>
                <c:pt idx="259">
                  <c:v>0.374697</c:v>
                </c:pt>
                <c:pt idx="260">
                  <c:v>0.37042999999999998</c:v>
                </c:pt>
                <c:pt idx="261">
                  <c:v>0.36612899999999998</c:v>
                </c:pt>
                <c:pt idx="262">
                  <c:v>0.36179600000000001</c:v>
                </c:pt>
                <c:pt idx="263">
                  <c:v>0.35743000000000003</c:v>
                </c:pt>
                <c:pt idx="264">
                  <c:v>0.35303299999999999</c:v>
                </c:pt>
                <c:pt idx="265">
                  <c:v>0.34860400000000002</c:v>
                </c:pt>
                <c:pt idx="266">
                  <c:v>0.34414400000000001</c:v>
                </c:pt>
                <c:pt idx="267">
                  <c:v>0.33965299999999998</c:v>
                </c:pt>
                <c:pt idx="268">
                  <c:v>0.33513199999999999</c:v>
                </c:pt>
                <c:pt idx="269">
                  <c:v>0.33058100000000001</c:v>
                </c:pt>
                <c:pt idx="270">
                  <c:v>0.32600099999999999</c:v>
                </c:pt>
                <c:pt idx="271">
                  <c:v>0.32139099999999998</c:v>
                </c:pt>
                <c:pt idx="272">
                  <c:v>0.31675300000000001</c:v>
                </c:pt>
                <c:pt idx="273">
                  <c:v>0.31208599999999997</c:v>
                </c:pt>
                <c:pt idx="274">
                  <c:v>0.307392</c:v>
                </c:pt>
                <c:pt idx="275">
                  <c:v>0.30266999999999999</c:v>
                </c:pt>
                <c:pt idx="276">
                  <c:v>0.29792099999999999</c:v>
                </c:pt>
                <c:pt idx="277">
                  <c:v>0.29314600000000002</c:v>
                </c:pt>
                <c:pt idx="278">
                  <c:v>0.28834399999999999</c:v>
                </c:pt>
                <c:pt idx="279">
                  <c:v>0.28351700000000002</c:v>
                </c:pt>
                <c:pt idx="280">
                  <c:v>0.27866400000000002</c:v>
                </c:pt>
                <c:pt idx="281">
                  <c:v>0.27378599999999997</c:v>
                </c:pt>
                <c:pt idx="282">
                  <c:v>0.26888400000000001</c:v>
                </c:pt>
                <c:pt idx="283">
                  <c:v>0.26395800000000003</c:v>
                </c:pt>
                <c:pt idx="284">
                  <c:v>0.25900899999999999</c:v>
                </c:pt>
                <c:pt idx="285">
                  <c:v>0.25403599999999998</c:v>
                </c:pt>
                <c:pt idx="286">
                  <c:v>0.24904000000000001</c:v>
                </c:pt>
                <c:pt idx="287">
                  <c:v>0.24402299999999999</c:v>
                </c:pt>
                <c:pt idx="288">
                  <c:v>0.238983</c:v>
                </c:pt>
                <c:pt idx="289">
                  <c:v>0.23392299999999999</c:v>
                </c:pt>
                <c:pt idx="290">
                  <c:v>0.22884099999999999</c:v>
                </c:pt>
                <c:pt idx="291">
                  <c:v>0.22373899999999999</c:v>
                </c:pt>
                <c:pt idx="292">
                  <c:v>0.21861700000000001</c:v>
                </c:pt>
                <c:pt idx="293">
                  <c:v>0.213475</c:v>
                </c:pt>
                <c:pt idx="294">
                  <c:v>0.208315</c:v>
                </c:pt>
                <c:pt idx="295">
                  <c:v>0.20313600000000001</c:v>
                </c:pt>
                <c:pt idx="296">
                  <c:v>0.197938</c:v>
                </c:pt>
                <c:pt idx="297">
                  <c:v>0.19272300000000001</c:v>
                </c:pt>
                <c:pt idx="298">
                  <c:v>0.18749099999999999</c:v>
                </c:pt>
                <c:pt idx="299">
                  <c:v>0.18224199999999999</c:v>
                </c:pt>
                <c:pt idx="300">
                  <c:v>0.176977</c:v>
                </c:pt>
                <c:pt idx="301">
                  <c:v>0.17169599999999999</c:v>
                </c:pt>
                <c:pt idx="302">
                  <c:v>0.16639899999999999</c:v>
                </c:pt>
                <c:pt idx="303">
                  <c:v>0.16108800000000001</c:v>
                </c:pt>
                <c:pt idx="304">
                  <c:v>0.15576300000000001</c:v>
                </c:pt>
                <c:pt idx="305">
                  <c:v>0.150423</c:v>
                </c:pt>
                <c:pt idx="306">
                  <c:v>0.14507</c:v>
                </c:pt>
                <c:pt idx="307">
                  <c:v>0.13970399999999999</c:v>
                </c:pt>
                <c:pt idx="308">
                  <c:v>0.134326</c:v>
                </c:pt>
                <c:pt idx="309">
                  <c:v>0.128936</c:v>
                </c:pt>
                <c:pt idx="310">
                  <c:v>0.123534</c:v>
                </c:pt>
                <c:pt idx="311">
                  <c:v>0.118121</c:v>
                </c:pt>
                <c:pt idx="312">
                  <c:v>0.11269800000000001</c:v>
                </c:pt>
                <c:pt idx="313">
                  <c:v>0.107264</c:v>
                </c:pt>
                <c:pt idx="314">
                  <c:v>0.10182099999999999</c:v>
                </c:pt>
                <c:pt idx="315">
                  <c:v>9.6368999999999996E-2</c:v>
                </c:pt>
                <c:pt idx="316">
                  <c:v>9.0908199999999995E-2</c:v>
                </c:pt>
                <c:pt idx="317">
                  <c:v>8.5439399999999999E-2</c:v>
                </c:pt>
                <c:pt idx="318">
                  <c:v>7.9962900000000003E-2</c:v>
                </c:pt>
                <c:pt idx="319">
                  <c:v>7.4479299999999998E-2</c:v>
                </c:pt>
                <c:pt idx="320">
                  <c:v>6.8988999999999995E-2</c:v>
                </c:pt>
                <c:pt idx="321">
                  <c:v>6.3492599999999996E-2</c:v>
                </c:pt>
                <c:pt idx="322">
                  <c:v>5.79905E-2</c:v>
                </c:pt>
                <c:pt idx="323">
                  <c:v>5.2483200000000001E-2</c:v>
                </c:pt>
                <c:pt idx="324">
                  <c:v>4.6971199999999998E-2</c:v>
                </c:pt>
                <c:pt idx="325">
                  <c:v>4.1455100000000002E-2</c:v>
                </c:pt>
                <c:pt idx="326">
                  <c:v>3.59352E-2</c:v>
                </c:pt>
                <c:pt idx="327">
                  <c:v>3.0412100000000001E-2</c:v>
                </c:pt>
                <c:pt idx="328">
                  <c:v>2.4886399999999999E-2</c:v>
                </c:pt>
                <c:pt idx="329">
                  <c:v>1.9358400000000001E-2</c:v>
                </c:pt>
                <c:pt idx="330">
                  <c:v>1.38286E-2</c:v>
                </c:pt>
                <c:pt idx="331">
                  <c:v>8.29768E-3</c:v>
                </c:pt>
                <c:pt idx="332">
                  <c:v>2.7659799999999999E-3</c:v>
                </c:pt>
                <c:pt idx="333">
                  <c:v>-2.76597E-3</c:v>
                </c:pt>
                <c:pt idx="334">
                  <c:v>-8.29768E-3</c:v>
                </c:pt>
                <c:pt idx="335">
                  <c:v>-1.38286E-2</c:v>
                </c:pt>
                <c:pt idx="336">
                  <c:v>-1.9358400000000001E-2</c:v>
                </c:pt>
                <c:pt idx="337">
                  <c:v>-2.4886399999999999E-2</c:v>
                </c:pt>
                <c:pt idx="338">
                  <c:v>-3.0412100000000001E-2</c:v>
                </c:pt>
                <c:pt idx="339">
                  <c:v>-3.59352E-2</c:v>
                </c:pt>
                <c:pt idx="340">
                  <c:v>-4.1455100000000002E-2</c:v>
                </c:pt>
                <c:pt idx="341">
                  <c:v>-4.6971199999999998E-2</c:v>
                </c:pt>
                <c:pt idx="342">
                  <c:v>-5.2483200000000001E-2</c:v>
                </c:pt>
                <c:pt idx="343">
                  <c:v>-5.79905E-2</c:v>
                </c:pt>
                <c:pt idx="344">
                  <c:v>-6.3492599999999996E-2</c:v>
                </c:pt>
                <c:pt idx="345">
                  <c:v>-6.8988999999999995E-2</c:v>
                </c:pt>
                <c:pt idx="346">
                  <c:v>-7.4479299999999998E-2</c:v>
                </c:pt>
                <c:pt idx="347">
                  <c:v>-7.9962900000000003E-2</c:v>
                </c:pt>
                <c:pt idx="348">
                  <c:v>-8.5439399999999999E-2</c:v>
                </c:pt>
                <c:pt idx="349">
                  <c:v>-9.0908199999999995E-2</c:v>
                </c:pt>
                <c:pt idx="350">
                  <c:v>-9.6368999999999996E-2</c:v>
                </c:pt>
                <c:pt idx="351">
                  <c:v>-0.10182099999999999</c:v>
                </c:pt>
                <c:pt idx="352">
                  <c:v>-0.107264</c:v>
                </c:pt>
                <c:pt idx="353">
                  <c:v>-0.11269800000000001</c:v>
                </c:pt>
                <c:pt idx="354">
                  <c:v>-0.118121</c:v>
                </c:pt>
                <c:pt idx="355">
                  <c:v>-0.123534</c:v>
                </c:pt>
                <c:pt idx="356">
                  <c:v>-0.128936</c:v>
                </c:pt>
                <c:pt idx="357">
                  <c:v>-0.134326</c:v>
                </c:pt>
                <c:pt idx="358">
                  <c:v>-0.13970399999999999</c:v>
                </c:pt>
                <c:pt idx="359">
                  <c:v>-0.14507</c:v>
                </c:pt>
                <c:pt idx="360">
                  <c:v>-0.150423</c:v>
                </c:pt>
                <c:pt idx="361">
                  <c:v>-0.15576300000000001</c:v>
                </c:pt>
                <c:pt idx="362">
                  <c:v>-0.16108800000000001</c:v>
                </c:pt>
                <c:pt idx="363">
                  <c:v>-0.16639899999999999</c:v>
                </c:pt>
                <c:pt idx="364">
                  <c:v>-0.17169599999999999</c:v>
                </c:pt>
                <c:pt idx="365">
                  <c:v>-0.176977</c:v>
                </c:pt>
                <c:pt idx="366">
                  <c:v>-0.18224199999999999</c:v>
                </c:pt>
                <c:pt idx="367">
                  <c:v>-0.18749099999999999</c:v>
                </c:pt>
                <c:pt idx="368">
                  <c:v>-0.19272300000000001</c:v>
                </c:pt>
                <c:pt idx="369">
                  <c:v>-0.197938</c:v>
                </c:pt>
                <c:pt idx="370">
                  <c:v>-0.20313600000000001</c:v>
                </c:pt>
                <c:pt idx="371">
                  <c:v>-0.208315</c:v>
                </c:pt>
                <c:pt idx="372">
                  <c:v>-0.213475</c:v>
                </c:pt>
                <c:pt idx="373">
                  <c:v>-0.21861700000000001</c:v>
                </c:pt>
                <c:pt idx="374">
                  <c:v>-0.22373899999999999</c:v>
                </c:pt>
                <c:pt idx="375">
                  <c:v>-0.22884099999999999</c:v>
                </c:pt>
                <c:pt idx="376">
                  <c:v>-0.23392299999999999</c:v>
                </c:pt>
                <c:pt idx="377">
                  <c:v>-0.238983</c:v>
                </c:pt>
                <c:pt idx="378">
                  <c:v>-0.24402299999999999</c:v>
                </c:pt>
                <c:pt idx="379">
                  <c:v>-0.24904000000000001</c:v>
                </c:pt>
                <c:pt idx="380">
                  <c:v>-0.25403599999999998</c:v>
                </c:pt>
                <c:pt idx="381">
                  <c:v>-0.25900899999999999</c:v>
                </c:pt>
                <c:pt idx="382">
                  <c:v>-0.26395800000000003</c:v>
                </c:pt>
                <c:pt idx="383">
                  <c:v>-0.26888400000000001</c:v>
                </c:pt>
                <c:pt idx="384">
                  <c:v>-0.27378599999999997</c:v>
                </c:pt>
                <c:pt idx="385">
                  <c:v>-0.27866400000000002</c:v>
                </c:pt>
                <c:pt idx="386">
                  <c:v>-0.28351700000000002</c:v>
                </c:pt>
                <c:pt idx="387">
                  <c:v>-0.28834399999999999</c:v>
                </c:pt>
                <c:pt idx="388">
                  <c:v>-0.29314600000000002</c:v>
                </c:pt>
                <c:pt idx="389">
                  <c:v>-0.29792099999999999</c:v>
                </c:pt>
                <c:pt idx="390">
                  <c:v>-0.30266999999999999</c:v>
                </c:pt>
                <c:pt idx="391">
                  <c:v>-0.307392</c:v>
                </c:pt>
                <c:pt idx="392">
                  <c:v>-0.31208599999999997</c:v>
                </c:pt>
                <c:pt idx="393">
                  <c:v>-0.31675300000000001</c:v>
                </c:pt>
                <c:pt idx="394">
                  <c:v>-0.32139099999999998</c:v>
                </c:pt>
                <c:pt idx="395">
                  <c:v>-0.32600099999999999</c:v>
                </c:pt>
                <c:pt idx="396">
                  <c:v>-0.33058100000000001</c:v>
                </c:pt>
                <c:pt idx="397">
                  <c:v>-0.33513199999999999</c:v>
                </c:pt>
                <c:pt idx="398">
                  <c:v>-0.33965299999999998</c:v>
                </c:pt>
                <c:pt idx="399">
                  <c:v>-0.34414400000000001</c:v>
                </c:pt>
                <c:pt idx="400">
                  <c:v>-0.34860400000000002</c:v>
                </c:pt>
                <c:pt idx="401">
                  <c:v>-0.35303299999999999</c:v>
                </c:pt>
                <c:pt idx="402">
                  <c:v>-0.35743000000000003</c:v>
                </c:pt>
                <c:pt idx="403">
                  <c:v>-0.36179600000000001</c:v>
                </c:pt>
                <c:pt idx="404">
                  <c:v>-0.36612899999999998</c:v>
                </c:pt>
                <c:pt idx="405">
                  <c:v>-0.37042999999999998</c:v>
                </c:pt>
                <c:pt idx="406">
                  <c:v>-0.374697</c:v>
                </c:pt>
                <c:pt idx="407">
                  <c:v>-0.37893100000000002</c:v>
                </c:pt>
                <c:pt idx="408">
                  <c:v>-0.383131</c:v>
                </c:pt>
                <c:pt idx="409">
                  <c:v>-0.387297</c:v>
                </c:pt>
                <c:pt idx="410">
                  <c:v>-0.39142900000000003</c:v>
                </c:pt>
                <c:pt idx="411">
                  <c:v>-0.39552500000000002</c:v>
                </c:pt>
                <c:pt idx="412">
                  <c:v>-0.399586</c:v>
                </c:pt>
                <c:pt idx="413">
                  <c:v>-0.40361200000000003</c:v>
                </c:pt>
                <c:pt idx="414">
                  <c:v>-0.40760099999999999</c:v>
                </c:pt>
                <c:pt idx="415">
                  <c:v>-0.41155399999999998</c:v>
                </c:pt>
                <c:pt idx="416">
                  <c:v>-0.41547000000000001</c:v>
                </c:pt>
                <c:pt idx="417">
                  <c:v>-0.41934900000000003</c:v>
                </c:pt>
                <c:pt idx="418">
                  <c:v>-0.42319099999999998</c:v>
                </c:pt>
                <c:pt idx="419">
                  <c:v>-0.42699500000000001</c:v>
                </c:pt>
                <c:pt idx="420">
                  <c:v>-0.43076100000000001</c:v>
                </c:pt>
                <c:pt idx="421">
                  <c:v>-0.43448900000000001</c:v>
                </c:pt>
                <c:pt idx="422">
                  <c:v>-0.43817699999999998</c:v>
                </c:pt>
                <c:pt idx="423">
                  <c:v>-0.44182700000000003</c:v>
                </c:pt>
                <c:pt idx="424">
                  <c:v>-0.44543700000000003</c:v>
                </c:pt>
                <c:pt idx="425">
                  <c:v>-0.44900699999999999</c:v>
                </c:pt>
                <c:pt idx="426">
                  <c:v>-0.45253700000000002</c:v>
                </c:pt>
                <c:pt idx="427">
                  <c:v>-0.45602700000000002</c:v>
                </c:pt>
                <c:pt idx="428">
                  <c:v>-0.459476</c:v>
                </c:pt>
                <c:pt idx="429">
                  <c:v>-0.46288400000000002</c:v>
                </c:pt>
                <c:pt idx="430">
                  <c:v>-0.46625100000000003</c:v>
                </c:pt>
                <c:pt idx="431">
                  <c:v>-0.46957599999999999</c:v>
                </c:pt>
                <c:pt idx="432">
                  <c:v>-0.47285899999999997</c:v>
                </c:pt>
                <c:pt idx="433">
                  <c:v>-0.476101</c:v>
                </c:pt>
                <c:pt idx="434">
                  <c:v>-0.47929899999999998</c:v>
                </c:pt>
                <c:pt idx="435">
                  <c:v>-0.48245500000000002</c:v>
                </c:pt>
                <c:pt idx="436">
                  <c:v>-0.48556700000000003</c:v>
                </c:pt>
                <c:pt idx="437">
                  <c:v>-0.48863699999999999</c:v>
                </c:pt>
                <c:pt idx="438">
                  <c:v>-0.49166199999999999</c:v>
                </c:pt>
                <c:pt idx="439">
                  <c:v>-0.49464399999999997</c:v>
                </c:pt>
                <c:pt idx="440">
                  <c:v>-0.49758200000000002</c:v>
                </c:pt>
                <c:pt idx="441">
                  <c:v>-0.500475</c:v>
                </c:pt>
                <c:pt idx="442">
                  <c:v>-0.50332399999999999</c:v>
                </c:pt>
                <c:pt idx="443">
                  <c:v>-0.50612699999999999</c:v>
                </c:pt>
                <c:pt idx="444">
                  <c:v>-0.50888599999999995</c:v>
                </c:pt>
                <c:pt idx="445">
                  <c:v>-0.51159900000000003</c:v>
                </c:pt>
                <c:pt idx="446">
                  <c:v>-0.514266</c:v>
                </c:pt>
                <c:pt idx="447">
                  <c:v>-0.51688699999999999</c:v>
                </c:pt>
                <c:pt idx="448">
                  <c:v>-0.51946300000000001</c:v>
                </c:pt>
                <c:pt idx="449">
                  <c:v>-0.52199200000000001</c:v>
                </c:pt>
                <c:pt idx="450">
                  <c:v>-0.524474</c:v>
                </c:pt>
                <c:pt idx="451">
                  <c:v>-0.52690899999999996</c:v>
                </c:pt>
                <c:pt idx="452">
                  <c:v>-0.52929800000000005</c:v>
                </c:pt>
                <c:pt idx="453">
                  <c:v>-0.53163899999999997</c:v>
                </c:pt>
                <c:pt idx="454">
                  <c:v>-0.53393299999999999</c:v>
                </c:pt>
                <c:pt idx="455">
                  <c:v>-0.53617899999999996</c:v>
                </c:pt>
                <c:pt idx="456">
                  <c:v>-0.53837699999999999</c:v>
                </c:pt>
                <c:pt idx="457">
                  <c:v>-0.54052699999999998</c:v>
                </c:pt>
                <c:pt idx="458">
                  <c:v>-0.54262900000000003</c:v>
                </c:pt>
                <c:pt idx="459">
                  <c:v>-0.544682</c:v>
                </c:pt>
                <c:pt idx="460">
                  <c:v>-0.54668700000000003</c:v>
                </c:pt>
                <c:pt idx="461">
                  <c:v>-0.54864299999999999</c:v>
                </c:pt>
                <c:pt idx="462">
                  <c:v>-0.55054999999999998</c:v>
                </c:pt>
                <c:pt idx="463">
                  <c:v>-0.55240800000000001</c:v>
                </c:pt>
                <c:pt idx="464">
                  <c:v>-0.55421699999999996</c:v>
                </c:pt>
                <c:pt idx="465">
                  <c:v>-0.55597600000000003</c:v>
                </c:pt>
                <c:pt idx="466">
                  <c:v>-0.55768499999999999</c:v>
                </c:pt>
                <c:pt idx="467">
                  <c:v>-0.55934499999999998</c:v>
                </c:pt>
                <c:pt idx="468">
                  <c:v>-0.56095499999999998</c:v>
                </c:pt>
                <c:pt idx="469">
                  <c:v>-0.56251399999999996</c:v>
                </c:pt>
                <c:pt idx="470">
                  <c:v>-0.56402399999999997</c:v>
                </c:pt>
                <c:pt idx="471">
                  <c:v>-0.56548299999999996</c:v>
                </c:pt>
                <c:pt idx="472">
                  <c:v>-0.56689199999999995</c:v>
                </c:pt>
                <c:pt idx="473">
                  <c:v>-0.56825000000000003</c:v>
                </c:pt>
                <c:pt idx="474">
                  <c:v>-0.56955699999999998</c:v>
                </c:pt>
                <c:pt idx="475">
                  <c:v>-0.57081300000000001</c:v>
                </c:pt>
                <c:pt idx="476">
                  <c:v>-0.57201900000000006</c:v>
                </c:pt>
                <c:pt idx="477">
                  <c:v>-0.57317300000000004</c:v>
                </c:pt>
                <c:pt idx="478">
                  <c:v>-0.57427700000000004</c:v>
                </c:pt>
                <c:pt idx="479">
                  <c:v>-0.57532899999999998</c:v>
                </c:pt>
                <c:pt idx="480">
                  <c:v>-0.57632899999999998</c:v>
                </c:pt>
                <c:pt idx="481">
                  <c:v>-0.57727799999999996</c:v>
                </c:pt>
                <c:pt idx="482">
                  <c:v>-0.57817600000000002</c:v>
                </c:pt>
                <c:pt idx="483">
                  <c:v>-0.57902200000000004</c:v>
                </c:pt>
                <c:pt idx="484">
                  <c:v>-0.579816</c:v>
                </c:pt>
                <c:pt idx="485">
                  <c:v>-0.58055900000000005</c:v>
                </c:pt>
                <c:pt idx="486">
                  <c:v>-0.58125000000000004</c:v>
                </c:pt>
                <c:pt idx="487">
                  <c:v>-0.58188799999999996</c:v>
                </c:pt>
                <c:pt idx="488">
                  <c:v>-0.58247499999999997</c:v>
                </c:pt>
                <c:pt idx="489">
                  <c:v>-0.58301000000000003</c:v>
                </c:pt>
                <c:pt idx="490">
                  <c:v>-0.58349300000000004</c:v>
                </c:pt>
                <c:pt idx="491">
                  <c:v>-0.583924</c:v>
                </c:pt>
                <c:pt idx="492">
                  <c:v>-0.58430300000000002</c:v>
                </c:pt>
                <c:pt idx="493">
                  <c:v>-0.58462899999999995</c:v>
                </c:pt>
                <c:pt idx="494">
                  <c:v>-0.58490299999999995</c:v>
                </c:pt>
                <c:pt idx="495">
                  <c:v>-0.58512500000000001</c:v>
                </c:pt>
                <c:pt idx="496">
                  <c:v>-0.58529500000000001</c:v>
                </c:pt>
                <c:pt idx="497">
                  <c:v>-0.58541299999999996</c:v>
                </c:pt>
                <c:pt idx="498">
                  <c:v>-0.58547800000000005</c:v>
                </c:pt>
                <c:pt idx="499">
                  <c:v>-0.58549099999999998</c:v>
                </c:pt>
                <c:pt idx="500">
                  <c:v>-0.58545199999999997</c:v>
                </c:pt>
                <c:pt idx="501">
                  <c:v>-0.58536100000000002</c:v>
                </c:pt>
                <c:pt idx="502">
                  <c:v>-0.58521699999999999</c:v>
                </c:pt>
                <c:pt idx="503">
                  <c:v>-0.58502100000000001</c:v>
                </c:pt>
                <c:pt idx="504">
                  <c:v>-0.58477299999999999</c:v>
                </c:pt>
                <c:pt idx="505">
                  <c:v>-0.58447199999999999</c:v>
                </c:pt>
                <c:pt idx="506">
                  <c:v>-0.58411999999999997</c:v>
                </c:pt>
                <c:pt idx="507">
                  <c:v>-0.58371499999999998</c:v>
                </c:pt>
                <c:pt idx="508">
                  <c:v>-0.58325800000000005</c:v>
                </c:pt>
                <c:pt idx="509">
                  <c:v>-0.58274899999999996</c:v>
                </c:pt>
                <c:pt idx="510">
                  <c:v>-0.58218800000000004</c:v>
                </c:pt>
                <c:pt idx="511">
                  <c:v>-0.58157599999999998</c:v>
                </c:pt>
                <c:pt idx="512">
                  <c:v>-0.58091099999999996</c:v>
                </c:pt>
                <c:pt idx="513">
                  <c:v>-0.58019399999999999</c:v>
                </c:pt>
                <c:pt idx="514">
                  <c:v>-0.579426</c:v>
                </c:pt>
                <c:pt idx="515">
                  <c:v>-0.57860500000000004</c:v>
                </c:pt>
                <c:pt idx="516">
                  <c:v>-0.57773399999999997</c:v>
                </c:pt>
                <c:pt idx="517">
                  <c:v>-0.57681000000000004</c:v>
                </c:pt>
                <c:pt idx="518">
                  <c:v>-0.57583499999999999</c:v>
                </c:pt>
                <c:pt idx="519">
                  <c:v>-0.57480900000000001</c:v>
                </c:pt>
                <c:pt idx="520">
                  <c:v>-0.57373099999999999</c:v>
                </c:pt>
                <c:pt idx="521">
                  <c:v>-0.57260200000000006</c:v>
                </c:pt>
                <c:pt idx="522">
                  <c:v>-0.57142199999999999</c:v>
                </c:pt>
                <c:pt idx="523">
                  <c:v>-0.57019200000000003</c:v>
                </c:pt>
                <c:pt idx="524">
                  <c:v>-0.56891000000000003</c:v>
                </c:pt>
                <c:pt idx="525">
                  <c:v>-0.567577</c:v>
                </c:pt>
                <c:pt idx="526">
                  <c:v>-0.56619399999999998</c:v>
                </c:pt>
                <c:pt idx="527">
                  <c:v>-0.56476000000000004</c:v>
                </c:pt>
                <c:pt idx="528">
                  <c:v>-0.56327499999999997</c:v>
                </c:pt>
                <c:pt idx="529">
                  <c:v>-0.56174100000000005</c:v>
                </c:pt>
                <c:pt idx="530">
                  <c:v>-0.56015599999999999</c:v>
                </c:pt>
                <c:pt idx="531">
                  <c:v>-0.55852100000000005</c:v>
                </c:pt>
                <c:pt idx="532">
                  <c:v>-0.55683700000000003</c:v>
                </c:pt>
                <c:pt idx="533">
                  <c:v>-0.55510300000000001</c:v>
                </c:pt>
                <c:pt idx="534">
                  <c:v>-0.55331900000000001</c:v>
                </c:pt>
                <c:pt idx="535">
                  <c:v>-0.551485</c:v>
                </c:pt>
                <c:pt idx="536">
                  <c:v>-0.54960299999999995</c:v>
                </c:pt>
                <c:pt idx="537">
                  <c:v>-0.54767100000000002</c:v>
                </c:pt>
                <c:pt idx="538">
                  <c:v>-0.54569100000000004</c:v>
                </c:pt>
                <c:pt idx="539">
                  <c:v>-0.54366199999999998</c:v>
                </c:pt>
                <c:pt idx="540">
                  <c:v>-0.54158399999999995</c:v>
                </c:pt>
                <c:pt idx="541">
                  <c:v>-0.53945799999999999</c:v>
                </c:pt>
                <c:pt idx="542">
                  <c:v>-0.53728399999999998</c:v>
                </c:pt>
                <c:pt idx="543">
                  <c:v>-0.53506200000000004</c:v>
                </c:pt>
                <c:pt idx="544">
                  <c:v>-0.53279200000000004</c:v>
                </c:pt>
                <c:pt idx="545">
                  <c:v>-0.530474</c:v>
                </c:pt>
                <c:pt idx="546">
                  <c:v>-0.52810900000000005</c:v>
                </c:pt>
                <c:pt idx="547">
                  <c:v>-0.52569699999999997</c:v>
                </c:pt>
                <c:pt idx="548">
                  <c:v>-0.52323900000000001</c:v>
                </c:pt>
                <c:pt idx="549">
                  <c:v>-0.520733</c:v>
                </c:pt>
                <c:pt idx="550">
                  <c:v>-0.518181</c:v>
                </c:pt>
                <c:pt idx="551">
                  <c:v>-0.51558199999999998</c:v>
                </c:pt>
                <c:pt idx="552">
                  <c:v>-0.51293800000000001</c:v>
                </c:pt>
                <c:pt idx="553">
                  <c:v>-0.51024800000000003</c:v>
                </c:pt>
                <c:pt idx="554">
                  <c:v>-0.50751199999999996</c:v>
                </c:pt>
                <c:pt idx="555">
                  <c:v>-0.50473100000000004</c:v>
                </c:pt>
                <c:pt idx="556">
                  <c:v>-0.50190500000000005</c:v>
                </c:pt>
                <c:pt idx="557">
                  <c:v>-0.49903399999999998</c:v>
                </c:pt>
                <c:pt idx="558">
                  <c:v>-0.49611899999999998</c:v>
                </c:pt>
                <c:pt idx="559">
                  <c:v>-0.49315900000000001</c:v>
                </c:pt>
                <c:pt idx="560">
                  <c:v>-0.49015500000000001</c:v>
                </c:pt>
                <c:pt idx="561">
                  <c:v>-0.48710700000000001</c:v>
                </c:pt>
                <c:pt idx="562">
                  <c:v>-0.484016</c:v>
                </c:pt>
                <c:pt idx="563">
                  <c:v>-0.48088199999999998</c:v>
                </c:pt>
                <c:pt idx="564">
                  <c:v>-0.47770499999999999</c:v>
                </c:pt>
                <c:pt idx="565">
                  <c:v>-0.47448499999999999</c:v>
                </c:pt>
                <c:pt idx="566">
                  <c:v>-0.471223</c:v>
                </c:pt>
                <c:pt idx="567">
                  <c:v>-0.46791899999999997</c:v>
                </c:pt>
                <c:pt idx="568">
                  <c:v>-0.46457300000000001</c:v>
                </c:pt>
                <c:pt idx="569">
                  <c:v>-0.46118500000000001</c:v>
                </c:pt>
                <c:pt idx="570">
                  <c:v>-0.45775700000000002</c:v>
                </c:pt>
                <c:pt idx="571">
                  <c:v>-0.454287</c:v>
                </c:pt>
                <c:pt idx="572">
                  <c:v>-0.45077699999999998</c:v>
                </c:pt>
                <c:pt idx="573">
                  <c:v>-0.44722699999999999</c:v>
                </c:pt>
                <c:pt idx="574">
                  <c:v>-0.443637</c:v>
                </c:pt>
                <c:pt idx="575">
                  <c:v>-0.44000699999999998</c:v>
                </c:pt>
                <c:pt idx="576">
                  <c:v>-0.436338</c:v>
                </c:pt>
                <c:pt idx="577">
                  <c:v>-0.43263000000000001</c:v>
                </c:pt>
                <c:pt idx="578">
                  <c:v>-0.42888300000000001</c:v>
                </c:pt>
                <c:pt idx="579">
                  <c:v>-0.42509799999999998</c:v>
                </c:pt>
                <c:pt idx="580">
                  <c:v>-0.42127500000000001</c:v>
                </c:pt>
                <c:pt idx="581">
                  <c:v>-0.41741499999999998</c:v>
                </c:pt>
                <c:pt idx="582">
                  <c:v>-0.41351700000000002</c:v>
                </c:pt>
                <c:pt idx="583">
                  <c:v>-0.409582</c:v>
                </c:pt>
                <c:pt idx="584">
                  <c:v>-0.405611</c:v>
                </c:pt>
                <c:pt idx="585">
                  <c:v>-0.40160299999999999</c:v>
                </c:pt>
                <c:pt idx="586">
                  <c:v>-0.39756000000000002</c:v>
                </c:pt>
                <c:pt idx="587">
                  <c:v>-0.39348100000000003</c:v>
                </c:pt>
                <c:pt idx="588">
                  <c:v>-0.38936700000000002</c:v>
                </c:pt>
                <c:pt idx="589">
                  <c:v>-0.385218</c:v>
                </c:pt>
                <c:pt idx="590">
                  <c:v>-0.38103500000000001</c:v>
                </c:pt>
                <c:pt idx="591">
                  <c:v>-0.37681799999999999</c:v>
                </c:pt>
                <c:pt idx="592">
                  <c:v>-0.37256699999999998</c:v>
                </c:pt>
                <c:pt idx="593">
                  <c:v>-0.36828300000000003</c:v>
                </c:pt>
                <c:pt idx="594">
                  <c:v>-0.36396699999999998</c:v>
                </c:pt>
                <c:pt idx="595">
                  <c:v>-0.35961700000000002</c:v>
                </c:pt>
                <c:pt idx="596">
                  <c:v>-0.355236</c:v>
                </c:pt>
                <c:pt idx="597">
                  <c:v>-0.35082200000000002</c:v>
                </c:pt>
                <c:pt idx="598">
                  <c:v>-0.34637800000000002</c:v>
                </c:pt>
                <c:pt idx="599">
                  <c:v>-0.34190300000000001</c:v>
                </c:pt>
                <c:pt idx="600">
                  <c:v>-0.337397</c:v>
                </c:pt>
                <c:pt idx="601">
                  <c:v>-0.33285999999999999</c:v>
                </c:pt>
                <c:pt idx="602">
                  <c:v>-0.328295</c:v>
                </c:pt>
                <c:pt idx="603">
                  <c:v>-0.32369999999999999</c:v>
                </c:pt>
                <c:pt idx="604">
                  <c:v>-0.31907600000000003</c:v>
                </c:pt>
                <c:pt idx="605">
                  <c:v>-0.31442300000000001</c:v>
                </c:pt>
                <c:pt idx="606">
                  <c:v>-0.30974299999999999</c:v>
                </c:pt>
                <c:pt idx="607">
                  <c:v>-0.30503400000000003</c:v>
                </c:pt>
                <c:pt idx="608">
                  <c:v>-0.30029899999999998</c:v>
                </c:pt>
                <c:pt idx="609">
                  <c:v>-0.29553699999999999</c:v>
                </c:pt>
                <c:pt idx="610">
                  <c:v>-0.29074800000000001</c:v>
                </c:pt>
                <c:pt idx="611">
                  <c:v>-0.28593299999999999</c:v>
                </c:pt>
                <c:pt idx="612">
                  <c:v>-0.28109299999999998</c:v>
                </c:pt>
                <c:pt idx="613">
                  <c:v>-0.27622799999999997</c:v>
                </c:pt>
                <c:pt idx="614">
                  <c:v>-0.27133800000000002</c:v>
                </c:pt>
                <c:pt idx="615">
                  <c:v>-0.26642399999999999</c:v>
                </c:pt>
                <c:pt idx="616">
                  <c:v>-0.261486</c:v>
                </c:pt>
                <c:pt idx="617">
                  <c:v>-0.256525</c:v>
                </c:pt>
                <c:pt idx="618">
                  <c:v>-0.25154100000000001</c:v>
                </c:pt>
                <c:pt idx="619">
                  <c:v>-0.246534</c:v>
                </c:pt>
                <c:pt idx="620">
                  <c:v>-0.241506</c:v>
                </c:pt>
                <c:pt idx="621">
                  <c:v>-0.236456</c:v>
                </c:pt>
                <c:pt idx="622">
                  <c:v>-0.23138400000000001</c:v>
                </c:pt>
                <c:pt idx="623">
                  <c:v>-0.22629299999999999</c:v>
                </c:pt>
                <c:pt idx="624">
                  <c:v>-0.22117999999999999</c:v>
                </c:pt>
                <c:pt idx="625">
                  <c:v>-0.21604899999999999</c:v>
                </c:pt>
                <c:pt idx="626">
                  <c:v>-0.210897</c:v>
                </c:pt>
                <c:pt idx="627">
                  <c:v>-0.20572699999999999</c:v>
                </c:pt>
                <c:pt idx="628">
                  <c:v>-0.200539</c:v>
                </c:pt>
                <c:pt idx="629">
                  <c:v>-0.19533300000000001</c:v>
                </c:pt>
                <c:pt idx="630">
                  <c:v>-0.190109</c:v>
                </c:pt>
                <c:pt idx="631">
                  <c:v>-0.18486900000000001</c:v>
                </c:pt>
                <c:pt idx="632">
                  <c:v>-0.17961099999999999</c:v>
                </c:pt>
                <c:pt idx="633">
                  <c:v>-0.17433799999999999</c:v>
                </c:pt>
                <c:pt idx="634">
                  <c:v>-0.16905000000000001</c:v>
                </c:pt>
                <c:pt idx="635">
                  <c:v>-0.163746</c:v>
                </c:pt>
                <c:pt idx="636">
                  <c:v>-0.15842700000000001</c:v>
                </c:pt>
                <c:pt idx="637">
                  <c:v>-0.15309500000000001</c:v>
                </c:pt>
                <c:pt idx="638">
                  <c:v>-0.14774799999999999</c:v>
                </c:pt>
                <c:pt idx="639">
                  <c:v>-0.14238899999999999</c:v>
                </c:pt>
                <c:pt idx="640">
                  <c:v>-0.137017</c:v>
                </c:pt>
                <c:pt idx="641">
                  <c:v>-0.131632</c:v>
                </c:pt>
                <c:pt idx="642">
                  <c:v>-0.12623599999999999</c:v>
                </c:pt>
                <c:pt idx="643">
                  <c:v>-0.12082900000000001</c:v>
                </c:pt>
                <c:pt idx="644">
                  <c:v>-0.115411</c:v>
                </c:pt>
                <c:pt idx="645">
                  <c:v>-0.109982</c:v>
                </c:pt>
                <c:pt idx="646">
                  <c:v>-0.104544</c:v>
                </c:pt>
                <c:pt idx="647">
                  <c:v>-9.9096100000000006E-2</c:v>
                </c:pt>
                <c:pt idx="648">
                  <c:v>-9.3639600000000003E-2</c:v>
                </c:pt>
                <c:pt idx="649">
                  <c:v>-8.8174799999999998E-2</c:v>
                </c:pt>
                <c:pt idx="650">
                  <c:v>-8.2701999999999998E-2</c:v>
                </c:pt>
                <c:pt idx="651">
                  <c:v>-7.7221899999999996E-2</c:v>
                </c:pt>
                <c:pt idx="652">
                  <c:v>-7.1734900000000004E-2</c:v>
                </c:pt>
                <c:pt idx="653">
                  <c:v>-6.6241499999999995E-2</c:v>
                </c:pt>
                <c:pt idx="654">
                  <c:v>-6.0742200000000003E-2</c:v>
                </c:pt>
                <c:pt idx="655">
                  <c:v>-5.5237399999999999E-2</c:v>
                </c:pt>
                <c:pt idx="656">
                  <c:v>-4.9727800000000003E-2</c:v>
                </c:pt>
                <c:pt idx="657">
                  <c:v>-4.4213599999999999E-2</c:v>
                </c:pt>
                <c:pt idx="658">
                  <c:v>-3.8695599999999997E-2</c:v>
                </c:pt>
                <c:pt idx="659">
                  <c:v>-3.3174000000000002E-2</c:v>
                </c:pt>
                <c:pt idx="660">
                  <c:v>-2.76496E-2</c:v>
                </c:pt>
                <c:pt idx="661">
                  <c:v>-2.2122599999999999E-2</c:v>
                </c:pt>
                <c:pt idx="662">
                  <c:v>-1.6593699999999999E-2</c:v>
                </c:pt>
                <c:pt idx="663">
                  <c:v>-1.10633E-2</c:v>
                </c:pt>
                <c:pt idx="664">
                  <c:v>-5.5318900000000002E-3</c:v>
                </c:pt>
                <c:pt idx="665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final!$C$1</c:f>
              <c:strCache>
                <c:ptCount val="1"/>
                <c:pt idx="0">
                  <c:v>"1"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final!$C$2:$C$667</c:f>
              <c:numCache>
                <c:formatCode>General</c:formatCode>
                <c:ptCount val="666"/>
                <c:pt idx="0">
                  <c:v>0</c:v>
                </c:pt>
                <c:pt idx="1">
                  <c:v>-2.9578E-3</c:v>
                </c:pt>
                <c:pt idx="2">
                  <c:v>-5.9153299999999999E-3</c:v>
                </c:pt>
                <c:pt idx="3">
                  <c:v>-8.8723399999999994E-3</c:v>
                </c:pt>
                <c:pt idx="4">
                  <c:v>-1.18285E-2</c:v>
                </c:pt>
                <c:pt idx="5">
                  <c:v>-1.47837E-2</c:v>
                </c:pt>
                <c:pt idx="6">
                  <c:v>-1.77375E-2</c:v>
                </c:pt>
                <c:pt idx="7">
                  <c:v>-2.0689800000000001E-2</c:v>
                </c:pt>
                <c:pt idx="8">
                  <c:v>-2.36402E-2</c:v>
                </c:pt>
                <c:pt idx="9">
                  <c:v>-2.6588500000000001E-2</c:v>
                </c:pt>
                <c:pt idx="10">
                  <c:v>-2.9534399999999999E-2</c:v>
                </c:pt>
                <c:pt idx="11">
                  <c:v>-3.2477699999999998E-2</c:v>
                </c:pt>
                <c:pt idx="12">
                  <c:v>-3.5418100000000001E-2</c:v>
                </c:pt>
                <c:pt idx="13">
                  <c:v>-3.8355300000000002E-2</c:v>
                </c:pt>
                <c:pt idx="14">
                  <c:v>-4.1289100000000002E-2</c:v>
                </c:pt>
                <c:pt idx="15">
                  <c:v>-4.42192E-2</c:v>
                </c:pt>
                <c:pt idx="16">
                  <c:v>-4.7145399999999997E-2</c:v>
                </c:pt>
                <c:pt idx="17">
                  <c:v>-5.0067399999999998E-2</c:v>
                </c:pt>
                <c:pt idx="18">
                  <c:v>-5.2984900000000001E-2</c:v>
                </c:pt>
                <c:pt idx="19">
                  <c:v>-5.5897599999999999E-2</c:v>
                </c:pt>
                <c:pt idx="20">
                  <c:v>-5.8805400000000001E-2</c:v>
                </c:pt>
                <c:pt idx="21">
                  <c:v>-6.1707900000000003E-2</c:v>
                </c:pt>
                <c:pt idx="22">
                  <c:v>-6.4604900000000007E-2</c:v>
                </c:pt>
                <c:pt idx="23">
                  <c:v>-6.7496200000000006E-2</c:v>
                </c:pt>
                <c:pt idx="24">
                  <c:v>-7.0381399999999997E-2</c:v>
                </c:pt>
                <c:pt idx="25">
                  <c:v>-7.32603E-2</c:v>
                </c:pt>
                <c:pt idx="26">
                  <c:v>-7.6132699999999998E-2</c:v>
                </c:pt>
                <c:pt idx="27">
                  <c:v>-7.8998299999999994E-2</c:v>
                </c:pt>
                <c:pt idx="28">
                  <c:v>-8.1856799999999993E-2</c:v>
                </c:pt>
                <c:pt idx="29">
                  <c:v>-8.4708099999999995E-2</c:v>
                </c:pt>
                <c:pt idx="30">
                  <c:v>-8.7551799999999999E-2</c:v>
                </c:pt>
                <c:pt idx="31">
                  <c:v>-9.0387599999999999E-2</c:v>
                </c:pt>
                <c:pt idx="32">
                  <c:v>-9.3215400000000004E-2</c:v>
                </c:pt>
                <c:pt idx="33">
                  <c:v>-9.6034900000000006E-2</c:v>
                </c:pt>
                <c:pt idx="34">
                  <c:v>-9.8845799999999998E-2</c:v>
                </c:pt>
                <c:pt idx="35">
                  <c:v>-0.101648</c:v>
                </c:pt>
                <c:pt idx="36">
                  <c:v>-0.10444100000000001</c:v>
                </c:pt>
                <c:pt idx="37">
                  <c:v>-0.107225</c:v>
                </c:pt>
                <c:pt idx="38">
                  <c:v>-0.109999</c:v>
                </c:pt>
                <c:pt idx="39">
                  <c:v>-0.112763</c:v>
                </c:pt>
                <c:pt idx="40">
                  <c:v>-0.11551699999999999</c:v>
                </c:pt>
                <c:pt idx="41">
                  <c:v>-0.11826100000000001</c:v>
                </c:pt>
                <c:pt idx="42">
                  <c:v>-0.120994</c:v>
                </c:pt>
                <c:pt idx="43">
                  <c:v>-0.12371699999999999</c:v>
                </c:pt>
                <c:pt idx="44">
                  <c:v>-0.12642800000000001</c:v>
                </c:pt>
                <c:pt idx="45">
                  <c:v>-0.12912899999999999</c:v>
                </c:pt>
                <c:pt idx="46">
                  <c:v>-0.13181699999999999</c:v>
                </c:pt>
                <c:pt idx="47">
                  <c:v>-0.134494</c:v>
                </c:pt>
                <c:pt idx="48">
                  <c:v>-0.137159</c:v>
                </c:pt>
                <c:pt idx="49">
                  <c:v>-0.13981199999999999</c:v>
                </c:pt>
                <c:pt idx="50">
                  <c:v>-0.142452</c:v>
                </c:pt>
                <c:pt idx="51">
                  <c:v>-0.14507900000000001</c:v>
                </c:pt>
                <c:pt idx="52">
                  <c:v>-0.14769399999999999</c:v>
                </c:pt>
                <c:pt idx="53">
                  <c:v>-0.15029500000000001</c:v>
                </c:pt>
                <c:pt idx="54">
                  <c:v>-0.15288299999999999</c:v>
                </c:pt>
                <c:pt idx="55">
                  <c:v>-0.15545800000000001</c:v>
                </c:pt>
                <c:pt idx="56">
                  <c:v>-0.15801799999999999</c:v>
                </c:pt>
                <c:pt idx="57">
                  <c:v>-0.16056400000000001</c:v>
                </c:pt>
                <c:pt idx="58">
                  <c:v>-0.16309599999999999</c:v>
                </c:pt>
                <c:pt idx="59">
                  <c:v>-0.16561400000000001</c:v>
                </c:pt>
                <c:pt idx="60">
                  <c:v>-0.16811599999999999</c:v>
                </c:pt>
                <c:pt idx="61">
                  <c:v>-0.17060400000000001</c:v>
                </c:pt>
                <c:pt idx="62">
                  <c:v>-0.17307600000000001</c:v>
                </c:pt>
                <c:pt idx="63">
                  <c:v>-0.17553299999999999</c:v>
                </c:pt>
                <c:pt idx="64">
                  <c:v>-0.17797399999999999</c:v>
                </c:pt>
                <c:pt idx="65">
                  <c:v>-0.1804</c:v>
                </c:pt>
                <c:pt idx="66">
                  <c:v>-0.182809</c:v>
                </c:pt>
                <c:pt idx="67">
                  <c:v>-0.18520200000000001</c:v>
                </c:pt>
                <c:pt idx="68">
                  <c:v>-0.18757799999999999</c:v>
                </c:pt>
                <c:pt idx="69">
                  <c:v>-0.189938</c:v>
                </c:pt>
                <c:pt idx="70">
                  <c:v>-0.19228100000000001</c:v>
                </c:pt>
                <c:pt idx="71">
                  <c:v>-0.194606</c:v>
                </c:pt>
                <c:pt idx="72">
                  <c:v>-0.19691400000000001</c:v>
                </c:pt>
                <c:pt idx="73">
                  <c:v>-0.19920499999999999</c:v>
                </c:pt>
                <c:pt idx="74">
                  <c:v>-0.20147799999999999</c:v>
                </c:pt>
                <c:pt idx="75">
                  <c:v>-0.203732</c:v>
                </c:pt>
                <c:pt idx="76">
                  <c:v>-0.20596900000000001</c:v>
                </c:pt>
                <c:pt idx="77">
                  <c:v>-0.20818700000000001</c:v>
                </c:pt>
                <c:pt idx="78">
                  <c:v>-0.21038699999999999</c:v>
                </c:pt>
                <c:pt idx="79">
                  <c:v>-0.21256800000000001</c:v>
                </c:pt>
                <c:pt idx="80">
                  <c:v>-0.21473</c:v>
                </c:pt>
                <c:pt idx="81">
                  <c:v>-0.21687200000000001</c:v>
                </c:pt>
                <c:pt idx="82">
                  <c:v>-0.218996</c:v>
                </c:pt>
                <c:pt idx="83">
                  <c:v>-0.22109999999999999</c:v>
                </c:pt>
                <c:pt idx="84">
                  <c:v>-0.22318399999999999</c:v>
                </c:pt>
                <c:pt idx="85">
                  <c:v>-0.225248</c:v>
                </c:pt>
                <c:pt idx="86">
                  <c:v>-0.22729199999999999</c:v>
                </c:pt>
                <c:pt idx="87">
                  <c:v>-0.22931599999999999</c:v>
                </c:pt>
                <c:pt idx="88">
                  <c:v>-0.231319</c:v>
                </c:pt>
                <c:pt idx="89">
                  <c:v>-0.23330200000000001</c:v>
                </c:pt>
                <c:pt idx="90">
                  <c:v>-0.235263</c:v>
                </c:pt>
                <c:pt idx="91">
                  <c:v>-0.237204</c:v>
                </c:pt>
                <c:pt idx="92">
                  <c:v>-0.239124</c:v>
                </c:pt>
                <c:pt idx="93">
                  <c:v>-0.24102199999999999</c:v>
                </c:pt>
                <c:pt idx="94">
                  <c:v>-0.242899</c:v>
                </c:pt>
                <c:pt idx="95">
                  <c:v>-0.244754</c:v>
                </c:pt>
                <c:pt idx="96">
                  <c:v>-0.246587</c:v>
                </c:pt>
                <c:pt idx="97">
                  <c:v>-0.24839800000000001</c:v>
                </c:pt>
                <c:pt idx="98">
                  <c:v>-0.25018699999999999</c:v>
                </c:pt>
                <c:pt idx="99">
                  <c:v>-0.25195400000000001</c:v>
                </c:pt>
                <c:pt idx="100">
                  <c:v>-0.25369799999999998</c:v>
                </c:pt>
                <c:pt idx="101">
                  <c:v>-0.25541999999999998</c:v>
                </c:pt>
                <c:pt idx="102">
                  <c:v>-0.25711899999999999</c:v>
                </c:pt>
                <c:pt idx="103">
                  <c:v>-0.258795</c:v>
                </c:pt>
                <c:pt idx="104">
                  <c:v>-0.26044699999999998</c:v>
                </c:pt>
                <c:pt idx="105">
                  <c:v>-0.262077</c:v>
                </c:pt>
                <c:pt idx="106">
                  <c:v>-0.263683</c:v>
                </c:pt>
                <c:pt idx="107">
                  <c:v>-0.26526499999999997</c:v>
                </c:pt>
                <c:pt idx="108">
                  <c:v>-0.26682400000000001</c:v>
                </c:pt>
                <c:pt idx="109">
                  <c:v>-0.26835900000000001</c:v>
                </c:pt>
                <c:pt idx="110">
                  <c:v>-0.26987</c:v>
                </c:pt>
                <c:pt idx="111">
                  <c:v>-0.27135700000000001</c:v>
                </c:pt>
                <c:pt idx="112">
                  <c:v>-0.27282000000000001</c:v>
                </c:pt>
                <c:pt idx="113">
                  <c:v>-0.274258</c:v>
                </c:pt>
                <c:pt idx="114">
                  <c:v>-0.27567199999999997</c:v>
                </c:pt>
                <c:pt idx="115">
                  <c:v>-0.27706199999999997</c:v>
                </c:pt>
                <c:pt idx="116">
                  <c:v>-0.27842600000000001</c:v>
                </c:pt>
                <c:pt idx="117">
                  <c:v>-0.27976600000000001</c:v>
                </c:pt>
                <c:pt idx="118">
                  <c:v>-0.28108100000000003</c:v>
                </c:pt>
                <c:pt idx="119">
                  <c:v>-0.28237000000000001</c:v>
                </c:pt>
                <c:pt idx="120">
                  <c:v>-0.28363500000000003</c:v>
                </c:pt>
                <c:pt idx="121">
                  <c:v>-0.28487400000000002</c:v>
                </c:pt>
                <c:pt idx="122">
                  <c:v>-0.28608800000000001</c:v>
                </c:pt>
                <c:pt idx="123">
                  <c:v>-0.28727599999999998</c:v>
                </c:pt>
                <c:pt idx="124">
                  <c:v>-0.28843800000000003</c:v>
                </c:pt>
                <c:pt idx="125">
                  <c:v>-0.28957500000000003</c:v>
                </c:pt>
                <c:pt idx="126">
                  <c:v>-0.290686</c:v>
                </c:pt>
                <c:pt idx="127">
                  <c:v>-0.291771</c:v>
                </c:pt>
                <c:pt idx="128">
                  <c:v>-0.29282999999999998</c:v>
                </c:pt>
                <c:pt idx="129">
                  <c:v>-0.29386200000000001</c:v>
                </c:pt>
                <c:pt idx="130">
                  <c:v>-0.29486899999999999</c:v>
                </c:pt>
                <c:pt idx="131">
                  <c:v>-0.29584899999999997</c:v>
                </c:pt>
                <c:pt idx="132">
                  <c:v>-0.29680299999999998</c:v>
                </c:pt>
                <c:pt idx="133">
                  <c:v>-0.29772999999999999</c:v>
                </c:pt>
                <c:pt idx="134">
                  <c:v>-0.29863099999999998</c:v>
                </c:pt>
                <c:pt idx="135">
                  <c:v>-0.29950500000000002</c:v>
                </c:pt>
                <c:pt idx="136">
                  <c:v>-0.30035200000000001</c:v>
                </c:pt>
                <c:pt idx="137">
                  <c:v>-0.30117300000000002</c:v>
                </c:pt>
                <c:pt idx="138">
                  <c:v>-0.30196600000000001</c:v>
                </c:pt>
                <c:pt idx="139">
                  <c:v>-0.30273299999999997</c:v>
                </c:pt>
                <c:pt idx="140">
                  <c:v>-0.30347299999999999</c:v>
                </c:pt>
                <c:pt idx="141">
                  <c:v>-0.30418499999999998</c:v>
                </c:pt>
                <c:pt idx="142">
                  <c:v>-0.304871</c:v>
                </c:pt>
                <c:pt idx="143">
                  <c:v>-0.305529</c:v>
                </c:pt>
                <c:pt idx="144">
                  <c:v>-0.30615999999999999</c:v>
                </c:pt>
                <c:pt idx="145">
                  <c:v>-0.30676300000000001</c:v>
                </c:pt>
                <c:pt idx="146">
                  <c:v>-0.30734</c:v>
                </c:pt>
                <c:pt idx="147">
                  <c:v>-0.307888</c:v>
                </c:pt>
                <c:pt idx="148">
                  <c:v>-0.30841000000000002</c:v>
                </c:pt>
                <c:pt idx="149">
                  <c:v>-0.30890299999999998</c:v>
                </c:pt>
                <c:pt idx="150">
                  <c:v>-0.30936900000000001</c:v>
                </c:pt>
                <c:pt idx="151">
                  <c:v>-0.30980799999999997</c:v>
                </c:pt>
                <c:pt idx="152">
                  <c:v>-0.31021900000000002</c:v>
                </c:pt>
                <c:pt idx="153">
                  <c:v>-0.31060199999999999</c:v>
                </c:pt>
                <c:pt idx="154">
                  <c:v>-0.31095800000000001</c:v>
                </c:pt>
                <c:pt idx="155">
                  <c:v>-0.31128499999999998</c:v>
                </c:pt>
                <c:pt idx="156">
                  <c:v>-0.311585</c:v>
                </c:pt>
                <c:pt idx="157">
                  <c:v>-0.311857</c:v>
                </c:pt>
                <c:pt idx="158">
                  <c:v>-0.31210199999999999</c:v>
                </c:pt>
                <c:pt idx="159">
                  <c:v>-0.31231799999999998</c:v>
                </c:pt>
                <c:pt idx="160">
                  <c:v>-0.31250600000000001</c:v>
                </c:pt>
                <c:pt idx="161">
                  <c:v>-0.31266699999999997</c:v>
                </c:pt>
                <c:pt idx="162">
                  <c:v>-0.31280000000000002</c:v>
                </c:pt>
                <c:pt idx="163">
                  <c:v>-0.31290499999999999</c:v>
                </c:pt>
                <c:pt idx="164">
                  <c:v>-0.31298100000000001</c:v>
                </c:pt>
                <c:pt idx="165">
                  <c:v>-0.31302999999999997</c:v>
                </c:pt>
                <c:pt idx="166">
                  <c:v>-0.31305100000000002</c:v>
                </c:pt>
                <c:pt idx="167">
                  <c:v>-0.31304399999999999</c:v>
                </c:pt>
                <c:pt idx="168">
                  <c:v>-0.31300899999999998</c:v>
                </c:pt>
                <c:pt idx="169">
                  <c:v>-0.312946</c:v>
                </c:pt>
                <c:pt idx="170">
                  <c:v>-0.31285600000000002</c:v>
                </c:pt>
                <c:pt idx="171">
                  <c:v>-0.31273699999999999</c:v>
                </c:pt>
                <c:pt idx="172">
                  <c:v>-0.31258999999999998</c:v>
                </c:pt>
                <c:pt idx="173">
                  <c:v>-0.31241600000000003</c:v>
                </c:pt>
                <c:pt idx="174">
                  <c:v>-0.31221300000000002</c:v>
                </c:pt>
                <c:pt idx="175">
                  <c:v>-0.31198300000000001</c:v>
                </c:pt>
                <c:pt idx="176">
                  <c:v>-0.31172499999999997</c:v>
                </c:pt>
                <c:pt idx="177">
                  <c:v>-0.31143900000000002</c:v>
                </c:pt>
                <c:pt idx="178">
                  <c:v>-0.31112499999999998</c:v>
                </c:pt>
                <c:pt idx="179">
                  <c:v>-0.31078299999999998</c:v>
                </c:pt>
                <c:pt idx="180">
                  <c:v>-0.31041400000000002</c:v>
                </c:pt>
                <c:pt idx="181">
                  <c:v>-0.31001699999999999</c:v>
                </c:pt>
                <c:pt idx="182">
                  <c:v>-0.30959199999999998</c:v>
                </c:pt>
                <c:pt idx="183">
                  <c:v>-0.30914000000000003</c:v>
                </c:pt>
                <c:pt idx="184">
                  <c:v>-0.30865999999999999</c:v>
                </c:pt>
                <c:pt idx="185">
                  <c:v>-0.30815199999999998</c:v>
                </c:pt>
                <c:pt idx="186">
                  <c:v>-0.30761699999999997</c:v>
                </c:pt>
                <c:pt idx="187">
                  <c:v>-0.30705500000000002</c:v>
                </c:pt>
                <c:pt idx="188">
                  <c:v>-0.30646499999999999</c:v>
                </c:pt>
                <c:pt idx="189">
                  <c:v>-0.30584800000000001</c:v>
                </c:pt>
                <c:pt idx="190">
                  <c:v>-0.305203</c:v>
                </c:pt>
                <c:pt idx="191">
                  <c:v>-0.304531</c:v>
                </c:pt>
                <c:pt idx="192">
                  <c:v>-0.30383199999999999</c:v>
                </c:pt>
                <c:pt idx="193">
                  <c:v>-0.30310599999999999</c:v>
                </c:pt>
                <c:pt idx="194">
                  <c:v>-0.30235299999999998</c:v>
                </c:pt>
                <c:pt idx="195">
                  <c:v>-0.30157299999999998</c:v>
                </c:pt>
                <c:pt idx="196">
                  <c:v>-0.30076599999999998</c:v>
                </c:pt>
                <c:pt idx="197">
                  <c:v>-0.29993199999999998</c:v>
                </c:pt>
                <c:pt idx="198">
                  <c:v>-0.29907099999999998</c:v>
                </c:pt>
                <c:pt idx="199">
                  <c:v>-0.298184</c:v>
                </c:pt>
                <c:pt idx="200">
                  <c:v>-0.29726999999999998</c:v>
                </c:pt>
                <c:pt idx="201">
                  <c:v>-0.29632900000000001</c:v>
                </c:pt>
                <c:pt idx="202">
                  <c:v>-0.29536200000000001</c:v>
                </c:pt>
                <c:pt idx="203">
                  <c:v>-0.29436899999999999</c:v>
                </c:pt>
                <c:pt idx="204">
                  <c:v>-0.29334900000000003</c:v>
                </c:pt>
                <c:pt idx="205">
                  <c:v>-0.29230299999999998</c:v>
                </c:pt>
                <c:pt idx="206">
                  <c:v>-0.29123199999999999</c:v>
                </c:pt>
                <c:pt idx="207">
                  <c:v>-0.290134</c:v>
                </c:pt>
                <c:pt idx="208">
                  <c:v>-0.28900999999999999</c:v>
                </c:pt>
                <c:pt idx="209">
                  <c:v>-0.28786</c:v>
                </c:pt>
                <c:pt idx="210">
                  <c:v>-0.28668500000000002</c:v>
                </c:pt>
                <c:pt idx="211">
                  <c:v>-0.28548400000000002</c:v>
                </c:pt>
                <c:pt idx="212">
                  <c:v>-0.28425699999999998</c:v>
                </c:pt>
                <c:pt idx="213">
                  <c:v>-0.28300599999999998</c:v>
                </c:pt>
                <c:pt idx="214">
                  <c:v>-0.28172900000000001</c:v>
                </c:pt>
                <c:pt idx="215">
                  <c:v>-0.28042600000000001</c:v>
                </c:pt>
                <c:pt idx="216">
                  <c:v>-0.27909899999999999</c:v>
                </c:pt>
                <c:pt idx="217">
                  <c:v>-0.27774700000000002</c:v>
                </c:pt>
                <c:pt idx="218">
                  <c:v>-0.27637</c:v>
                </c:pt>
                <c:pt idx="219">
                  <c:v>-0.27496799999999999</c:v>
                </c:pt>
                <c:pt idx="220">
                  <c:v>-0.27354200000000001</c:v>
                </c:pt>
                <c:pt idx="221">
                  <c:v>-0.272092</c:v>
                </c:pt>
                <c:pt idx="222">
                  <c:v>-0.270617</c:v>
                </c:pt>
                <c:pt idx="223">
                  <c:v>-0.26911800000000002</c:v>
                </c:pt>
                <c:pt idx="224">
                  <c:v>-0.26759500000000003</c:v>
                </c:pt>
                <c:pt idx="225">
                  <c:v>-0.26604800000000001</c:v>
                </c:pt>
                <c:pt idx="226">
                  <c:v>-0.26447700000000002</c:v>
                </c:pt>
                <c:pt idx="227">
                  <c:v>-0.26288299999999998</c:v>
                </c:pt>
                <c:pt idx="228">
                  <c:v>-0.26126500000000002</c:v>
                </c:pt>
                <c:pt idx="229">
                  <c:v>-0.25962400000000002</c:v>
                </c:pt>
                <c:pt idx="230">
                  <c:v>-0.25796000000000002</c:v>
                </c:pt>
                <c:pt idx="231">
                  <c:v>-0.256272</c:v>
                </c:pt>
                <c:pt idx="232">
                  <c:v>-0.25456200000000001</c:v>
                </c:pt>
                <c:pt idx="233">
                  <c:v>-0.25282900000000003</c:v>
                </c:pt>
                <c:pt idx="234">
                  <c:v>-0.25107400000000002</c:v>
                </c:pt>
                <c:pt idx="235">
                  <c:v>-0.24929599999999999</c:v>
                </c:pt>
                <c:pt idx="236">
                  <c:v>-0.24749599999999999</c:v>
                </c:pt>
                <c:pt idx="237">
                  <c:v>-0.245673</c:v>
                </c:pt>
                <c:pt idx="238">
                  <c:v>-0.24382899999999999</c:v>
                </c:pt>
                <c:pt idx="239">
                  <c:v>-0.24196300000000001</c:v>
                </c:pt>
                <c:pt idx="240">
                  <c:v>-0.24007600000000001</c:v>
                </c:pt>
                <c:pt idx="241">
                  <c:v>-0.23816699999999999</c:v>
                </c:pt>
                <c:pt idx="242">
                  <c:v>-0.236236</c:v>
                </c:pt>
                <c:pt idx="243">
                  <c:v>-0.23428499999999999</c:v>
                </c:pt>
                <c:pt idx="244">
                  <c:v>-0.23231299999999999</c:v>
                </c:pt>
                <c:pt idx="245">
                  <c:v>-0.23032</c:v>
                </c:pt>
                <c:pt idx="246">
                  <c:v>-0.22830600000000001</c:v>
                </c:pt>
                <c:pt idx="247">
                  <c:v>-0.226272</c:v>
                </c:pt>
                <c:pt idx="248">
                  <c:v>-0.224218</c:v>
                </c:pt>
                <c:pt idx="249">
                  <c:v>-0.22214400000000001</c:v>
                </c:pt>
                <c:pt idx="250">
                  <c:v>-0.22005</c:v>
                </c:pt>
                <c:pt idx="251">
                  <c:v>-0.21793699999999999</c:v>
                </c:pt>
                <c:pt idx="252">
                  <c:v>-0.215804</c:v>
                </c:pt>
                <c:pt idx="253">
                  <c:v>-0.21365100000000001</c:v>
                </c:pt>
                <c:pt idx="254">
                  <c:v>-0.21148</c:v>
                </c:pt>
                <c:pt idx="255">
                  <c:v>-0.20929</c:v>
                </c:pt>
                <c:pt idx="256">
                  <c:v>-0.20708099999999999</c:v>
                </c:pt>
                <c:pt idx="257">
                  <c:v>-0.20485300000000001</c:v>
                </c:pt>
                <c:pt idx="258">
                  <c:v>-0.20260700000000001</c:v>
                </c:pt>
                <c:pt idx="259">
                  <c:v>-0.20034399999999999</c:v>
                </c:pt>
                <c:pt idx="260">
                  <c:v>-0.19806199999999999</c:v>
                </c:pt>
                <c:pt idx="261">
                  <c:v>-0.19576199999999999</c:v>
                </c:pt>
                <c:pt idx="262">
                  <c:v>-0.19344600000000001</c:v>
                </c:pt>
                <c:pt idx="263">
                  <c:v>-0.191111</c:v>
                </c:pt>
                <c:pt idx="264">
                  <c:v>-0.18876000000000001</c:v>
                </c:pt>
                <c:pt idx="265">
                  <c:v>-0.186392</c:v>
                </c:pt>
                <c:pt idx="266">
                  <c:v>-0.184007</c:v>
                </c:pt>
                <c:pt idx="267">
                  <c:v>-0.18160599999999999</c:v>
                </c:pt>
                <c:pt idx="268">
                  <c:v>-0.17918899999999999</c:v>
                </c:pt>
                <c:pt idx="269">
                  <c:v>-0.176756</c:v>
                </c:pt>
                <c:pt idx="270">
                  <c:v>-0.17430699999999999</c:v>
                </c:pt>
                <c:pt idx="271">
                  <c:v>-0.17184199999999999</c:v>
                </c:pt>
                <c:pt idx="272">
                  <c:v>-0.16936200000000001</c:v>
                </c:pt>
                <c:pt idx="273">
                  <c:v>-0.16686699999999999</c:v>
                </c:pt>
                <c:pt idx="274">
                  <c:v>-0.164357</c:v>
                </c:pt>
                <c:pt idx="275">
                  <c:v>-0.161832</c:v>
                </c:pt>
                <c:pt idx="276">
                  <c:v>-0.15929299999999999</c:v>
                </c:pt>
                <c:pt idx="277">
                  <c:v>-0.15673899999999999</c:v>
                </c:pt>
                <c:pt idx="278">
                  <c:v>-0.154172</c:v>
                </c:pt>
                <c:pt idx="279">
                  <c:v>-0.151591</c:v>
                </c:pt>
                <c:pt idx="280">
                  <c:v>-0.14899599999999999</c:v>
                </c:pt>
                <c:pt idx="281">
                  <c:v>-0.14638799999999999</c:v>
                </c:pt>
                <c:pt idx="282">
                  <c:v>-0.14376700000000001</c:v>
                </c:pt>
                <c:pt idx="283">
                  <c:v>-0.14113300000000001</c:v>
                </c:pt>
                <c:pt idx="284">
                  <c:v>-0.138487</c:v>
                </c:pt>
                <c:pt idx="285">
                  <c:v>-0.135828</c:v>
                </c:pt>
                <c:pt idx="286">
                  <c:v>-0.133157</c:v>
                </c:pt>
                <c:pt idx="287">
                  <c:v>-0.13047400000000001</c:v>
                </c:pt>
                <c:pt idx="288">
                  <c:v>-0.12778</c:v>
                </c:pt>
                <c:pt idx="289">
                  <c:v>-0.12507399999999999</c:v>
                </c:pt>
                <c:pt idx="290">
                  <c:v>-0.12235699999999999</c:v>
                </c:pt>
                <c:pt idx="291">
                  <c:v>-0.119629</c:v>
                </c:pt>
                <c:pt idx="292">
                  <c:v>-0.11688999999999999</c:v>
                </c:pt>
                <c:pt idx="293">
                  <c:v>-0.11414100000000001</c:v>
                </c:pt>
                <c:pt idx="294">
                  <c:v>-0.11138199999999999</c:v>
                </c:pt>
                <c:pt idx="295">
                  <c:v>-0.108613</c:v>
                </c:pt>
                <c:pt idx="296">
                  <c:v>-0.105834</c:v>
                </c:pt>
                <c:pt idx="297">
                  <c:v>-0.103046</c:v>
                </c:pt>
                <c:pt idx="298">
                  <c:v>-0.100248</c:v>
                </c:pt>
                <c:pt idx="299">
                  <c:v>-9.7441399999999997E-2</c:v>
                </c:pt>
                <c:pt idx="300">
                  <c:v>-9.4626199999999994E-2</c:v>
                </c:pt>
                <c:pt idx="301">
                  <c:v>-9.1802499999999995E-2</c:v>
                </c:pt>
                <c:pt idx="302">
                  <c:v>-8.89707E-2</c:v>
                </c:pt>
                <c:pt idx="303">
                  <c:v>-8.6130899999999996E-2</c:v>
                </c:pt>
                <c:pt idx="304">
                  <c:v>-8.3283399999999994E-2</c:v>
                </c:pt>
                <c:pt idx="305">
                  <c:v>-8.04285E-2</c:v>
                </c:pt>
                <c:pt idx="306">
                  <c:v>-7.7566399999999994E-2</c:v>
                </c:pt>
                <c:pt idx="307">
                  <c:v>-7.4697299999999994E-2</c:v>
                </c:pt>
                <c:pt idx="308">
                  <c:v>-7.1821599999999999E-2</c:v>
                </c:pt>
                <c:pt idx="309">
                  <c:v>-6.8939500000000001E-2</c:v>
                </c:pt>
                <c:pt idx="310">
                  <c:v>-6.6051299999999993E-2</c:v>
                </c:pt>
                <c:pt idx="311">
                  <c:v>-6.3157099999999994E-2</c:v>
                </c:pt>
                <c:pt idx="312">
                  <c:v>-6.02573E-2</c:v>
                </c:pt>
                <c:pt idx="313">
                  <c:v>-5.7352100000000003E-2</c:v>
                </c:pt>
                <c:pt idx="314">
                  <c:v>-5.4441799999999999E-2</c:v>
                </c:pt>
                <c:pt idx="315">
                  <c:v>-5.1526700000000002E-2</c:v>
                </c:pt>
                <c:pt idx="316">
                  <c:v>-4.8606900000000001E-2</c:v>
                </c:pt>
                <c:pt idx="317">
                  <c:v>-4.5682800000000003E-2</c:v>
                </c:pt>
                <c:pt idx="318">
                  <c:v>-4.27547E-2</c:v>
                </c:pt>
                <c:pt idx="319">
                  <c:v>-3.9822700000000003E-2</c:v>
                </c:pt>
                <c:pt idx="320">
                  <c:v>-3.6887099999999999E-2</c:v>
                </c:pt>
                <c:pt idx="321">
                  <c:v>-3.3948300000000001E-2</c:v>
                </c:pt>
                <c:pt idx="322">
                  <c:v>-3.10064E-2</c:v>
                </c:pt>
                <c:pt idx="323">
                  <c:v>-2.8061800000000001E-2</c:v>
                </c:pt>
                <c:pt idx="324">
                  <c:v>-2.5114600000000001E-2</c:v>
                </c:pt>
                <c:pt idx="325">
                  <c:v>-2.2165199999999999E-2</c:v>
                </c:pt>
                <c:pt idx="326">
                  <c:v>-1.9213899999999999E-2</c:v>
                </c:pt>
                <c:pt idx="327">
                  <c:v>-1.6260799999999999E-2</c:v>
                </c:pt>
                <c:pt idx="328">
                  <c:v>-1.33063E-2</c:v>
                </c:pt>
                <c:pt idx="329">
                  <c:v>-1.03506E-2</c:v>
                </c:pt>
                <c:pt idx="330">
                  <c:v>-7.39392E-3</c:v>
                </c:pt>
                <c:pt idx="331">
                  <c:v>-4.4366099999999997E-3</c:v>
                </c:pt>
                <c:pt idx="332">
                  <c:v>-1.4789200000000001E-3</c:v>
                </c:pt>
                <c:pt idx="333">
                  <c:v>1.4789099999999999E-3</c:v>
                </c:pt>
                <c:pt idx="334">
                  <c:v>4.4366099999999997E-3</c:v>
                </c:pt>
                <c:pt idx="335">
                  <c:v>7.3939100000000001E-3</c:v>
                </c:pt>
                <c:pt idx="336">
                  <c:v>1.03506E-2</c:v>
                </c:pt>
                <c:pt idx="337">
                  <c:v>1.33063E-2</c:v>
                </c:pt>
                <c:pt idx="338">
                  <c:v>1.6260799999999999E-2</c:v>
                </c:pt>
                <c:pt idx="339">
                  <c:v>1.9213899999999999E-2</c:v>
                </c:pt>
                <c:pt idx="340">
                  <c:v>2.2165199999999999E-2</c:v>
                </c:pt>
                <c:pt idx="341">
                  <c:v>2.5114600000000001E-2</c:v>
                </c:pt>
                <c:pt idx="342">
                  <c:v>2.8061800000000001E-2</c:v>
                </c:pt>
                <c:pt idx="343">
                  <c:v>3.10064E-2</c:v>
                </c:pt>
                <c:pt idx="344">
                  <c:v>3.3948300000000001E-2</c:v>
                </c:pt>
                <c:pt idx="345">
                  <c:v>3.6887099999999999E-2</c:v>
                </c:pt>
                <c:pt idx="346">
                  <c:v>3.9822700000000003E-2</c:v>
                </c:pt>
                <c:pt idx="347">
                  <c:v>4.27547E-2</c:v>
                </c:pt>
                <c:pt idx="348">
                  <c:v>4.5682800000000003E-2</c:v>
                </c:pt>
                <c:pt idx="349">
                  <c:v>4.8606900000000001E-2</c:v>
                </c:pt>
                <c:pt idx="350">
                  <c:v>5.1526700000000002E-2</c:v>
                </c:pt>
                <c:pt idx="351">
                  <c:v>5.4441799999999999E-2</c:v>
                </c:pt>
                <c:pt idx="352">
                  <c:v>5.7352100000000003E-2</c:v>
                </c:pt>
                <c:pt idx="353">
                  <c:v>6.02573E-2</c:v>
                </c:pt>
                <c:pt idx="354">
                  <c:v>6.3157099999999994E-2</c:v>
                </c:pt>
                <c:pt idx="355">
                  <c:v>6.6051299999999993E-2</c:v>
                </c:pt>
                <c:pt idx="356">
                  <c:v>6.8939500000000001E-2</c:v>
                </c:pt>
                <c:pt idx="357">
                  <c:v>7.1821599999999999E-2</c:v>
                </c:pt>
                <c:pt idx="358">
                  <c:v>7.4697299999999994E-2</c:v>
                </c:pt>
                <c:pt idx="359">
                  <c:v>7.7566399999999994E-2</c:v>
                </c:pt>
                <c:pt idx="360">
                  <c:v>8.04285E-2</c:v>
                </c:pt>
                <c:pt idx="361">
                  <c:v>8.3283399999999994E-2</c:v>
                </c:pt>
                <c:pt idx="362">
                  <c:v>8.6130899999999996E-2</c:v>
                </c:pt>
                <c:pt idx="363">
                  <c:v>8.89707E-2</c:v>
                </c:pt>
                <c:pt idx="364">
                  <c:v>9.1802499999999995E-2</c:v>
                </c:pt>
                <c:pt idx="365">
                  <c:v>9.4626199999999994E-2</c:v>
                </c:pt>
                <c:pt idx="366">
                  <c:v>9.7441399999999997E-2</c:v>
                </c:pt>
                <c:pt idx="367">
                  <c:v>0.100248</c:v>
                </c:pt>
                <c:pt idx="368">
                  <c:v>0.103046</c:v>
                </c:pt>
                <c:pt idx="369">
                  <c:v>0.105834</c:v>
                </c:pt>
                <c:pt idx="370">
                  <c:v>0.108613</c:v>
                </c:pt>
                <c:pt idx="371">
                  <c:v>0.11138199999999999</c:v>
                </c:pt>
                <c:pt idx="372">
                  <c:v>0.11414100000000001</c:v>
                </c:pt>
                <c:pt idx="373">
                  <c:v>0.11688999999999999</c:v>
                </c:pt>
                <c:pt idx="374">
                  <c:v>0.119629</c:v>
                </c:pt>
                <c:pt idx="375">
                  <c:v>0.12235699999999999</c:v>
                </c:pt>
                <c:pt idx="376">
                  <c:v>0.12507399999999999</c:v>
                </c:pt>
                <c:pt idx="377">
                  <c:v>0.12778</c:v>
                </c:pt>
                <c:pt idx="378">
                  <c:v>0.13047400000000001</c:v>
                </c:pt>
                <c:pt idx="379">
                  <c:v>0.133157</c:v>
                </c:pt>
                <c:pt idx="380">
                  <c:v>0.135828</c:v>
                </c:pt>
                <c:pt idx="381">
                  <c:v>0.138487</c:v>
                </c:pt>
                <c:pt idx="382">
                  <c:v>0.14113300000000001</c:v>
                </c:pt>
                <c:pt idx="383">
                  <c:v>0.14376700000000001</c:v>
                </c:pt>
                <c:pt idx="384">
                  <c:v>0.14638799999999999</c:v>
                </c:pt>
                <c:pt idx="385">
                  <c:v>0.14899599999999999</c:v>
                </c:pt>
                <c:pt idx="386">
                  <c:v>0.151591</c:v>
                </c:pt>
                <c:pt idx="387">
                  <c:v>0.154172</c:v>
                </c:pt>
                <c:pt idx="388">
                  <c:v>0.15673899999999999</c:v>
                </c:pt>
                <c:pt idx="389">
                  <c:v>0.15929299999999999</c:v>
                </c:pt>
                <c:pt idx="390">
                  <c:v>0.161832</c:v>
                </c:pt>
                <c:pt idx="391">
                  <c:v>0.164357</c:v>
                </c:pt>
                <c:pt idx="392">
                  <c:v>0.16686699999999999</c:v>
                </c:pt>
                <c:pt idx="393">
                  <c:v>0.16936200000000001</c:v>
                </c:pt>
                <c:pt idx="394">
                  <c:v>0.17184199999999999</c:v>
                </c:pt>
                <c:pt idx="395">
                  <c:v>0.17430699999999999</c:v>
                </c:pt>
                <c:pt idx="396">
                  <c:v>0.176756</c:v>
                </c:pt>
                <c:pt idx="397">
                  <c:v>0.17918899999999999</c:v>
                </c:pt>
                <c:pt idx="398">
                  <c:v>0.18160599999999999</c:v>
                </c:pt>
                <c:pt idx="399">
                  <c:v>0.184007</c:v>
                </c:pt>
                <c:pt idx="400">
                  <c:v>0.186392</c:v>
                </c:pt>
                <c:pt idx="401">
                  <c:v>0.18876000000000001</c:v>
                </c:pt>
                <c:pt idx="402">
                  <c:v>0.191111</c:v>
                </c:pt>
                <c:pt idx="403">
                  <c:v>0.19344600000000001</c:v>
                </c:pt>
                <c:pt idx="404">
                  <c:v>0.19576199999999999</c:v>
                </c:pt>
                <c:pt idx="405">
                  <c:v>0.19806199999999999</c:v>
                </c:pt>
                <c:pt idx="406">
                  <c:v>0.20034399999999999</c:v>
                </c:pt>
                <c:pt idx="407">
                  <c:v>0.20260700000000001</c:v>
                </c:pt>
                <c:pt idx="408">
                  <c:v>0.20485300000000001</c:v>
                </c:pt>
                <c:pt idx="409">
                  <c:v>0.20708099999999999</c:v>
                </c:pt>
                <c:pt idx="410">
                  <c:v>0.20929</c:v>
                </c:pt>
                <c:pt idx="411">
                  <c:v>0.21148</c:v>
                </c:pt>
                <c:pt idx="412">
                  <c:v>0.21365100000000001</c:v>
                </c:pt>
                <c:pt idx="413">
                  <c:v>0.215804</c:v>
                </c:pt>
                <c:pt idx="414">
                  <c:v>0.21793699999999999</c:v>
                </c:pt>
                <c:pt idx="415">
                  <c:v>0.22005</c:v>
                </c:pt>
                <c:pt idx="416">
                  <c:v>0.22214400000000001</c:v>
                </c:pt>
                <c:pt idx="417">
                  <c:v>0.224218</c:v>
                </c:pt>
                <c:pt idx="418">
                  <c:v>0.226272</c:v>
                </c:pt>
                <c:pt idx="419">
                  <c:v>0.22830600000000001</c:v>
                </c:pt>
                <c:pt idx="420">
                  <c:v>0.23032</c:v>
                </c:pt>
                <c:pt idx="421">
                  <c:v>0.23231299999999999</c:v>
                </c:pt>
                <c:pt idx="422">
                  <c:v>0.23428499999999999</c:v>
                </c:pt>
                <c:pt idx="423">
                  <c:v>0.236236</c:v>
                </c:pt>
                <c:pt idx="424">
                  <c:v>0.23816699999999999</c:v>
                </c:pt>
                <c:pt idx="425">
                  <c:v>0.24007600000000001</c:v>
                </c:pt>
                <c:pt idx="426">
                  <c:v>0.24196300000000001</c:v>
                </c:pt>
                <c:pt idx="427">
                  <c:v>0.24382899999999999</c:v>
                </c:pt>
                <c:pt idx="428">
                  <c:v>0.245673</c:v>
                </c:pt>
                <c:pt idx="429">
                  <c:v>0.24749599999999999</c:v>
                </c:pt>
                <c:pt idx="430">
                  <c:v>0.24929599999999999</c:v>
                </c:pt>
                <c:pt idx="431">
                  <c:v>0.25107400000000002</c:v>
                </c:pt>
                <c:pt idx="432">
                  <c:v>0.25282900000000003</c:v>
                </c:pt>
                <c:pt idx="433">
                  <c:v>0.25456200000000001</c:v>
                </c:pt>
                <c:pt idx="434">
                  <c:v>0.256272</c:v>
                </c:pt>
                <c:pt idx="435">
                  <c:v>0.25796000000000002</c:v>
                </c:pt>
                <c:pt idx="436">
                  <c:v>0.25962400000000002</c:v>
                </c:pt>
                <c:pt idx="437">
                  <c:v>0.26126500000000002</c:v>
                </c:pt>
                <c:pt idx="438">
                  <c:v>0.26288299999999998</c:v>
                </c:pt>
                <c:pt idx="439">
                  <c:v>0.26447700000000002</c:v>
                </c:pt>
                <c:pt idx="440">
                  <c:v>0.26604800000000001</c:v>
                </c:pt>
                <c:pt idx="441">
                  <c:v>0.26759500000000003</c:v>
                </c:pt>
                <c:pt idx="442">
                  <c:v>0.26911800000000002</c:v>
                </c:pt>
                <c:pt idx="443">
                  <c:v>0.270617</c:v>
                </c:pt>
                <c:pt idx="444">
                  <c:v>0.272092</c:v>
                </c:pt>
                <c:pt idx="445">
                  <c:v>0.27354200000000001</c:v>
                </c:pt>
                <c:pt idx="446">
                  <c:v>0.27496799999999999</c:v>
                </c:pt>
                <c:pt idx="447">
                  <c:v>0.27637</c:v>
                </c:pt>
                <c:pt idx="448">
                  <c:v>0.27774700000000002</c:v>
                </c:pt>
                <c:pt idx="449">
                  <c:v>0.27909899999999999</c:v>
                </c:pt>
                <c:pt idx="450">
                  <c:v>0.28042600000000001</c:v>
                </c:pt>
                <c:pt idx="451">
                  <c:v>0.28172900000000001</c:v>
                </c:pt>
                <c:pt idx="452">
                  <c:v>0.28300599999999998</c:v>
                </c:pt>
                <c:pt idx="453">
                  <c:v>0.28425699999999998</c:v>
                </c:pt>
                <c:pt idx="454">
                  <c:v>0.28548400000000002</c:v>
                </c:pt>
                <c:pt idx="455">
                  <c:v>0.28668500000000002</c:v>
                </c:pt>
                <c:pt idx="456">
                  <c:v>0.28786</c:v>
                </c:pt>
                <c:pt idx="457">
                  <c:v>0.28900999999999999</c:v>
                </c:pt>
                <c:pt idx="458">
                  <c:v>0.290134</c:v>
                </c:pt>
                <c:pt idx="459">
                  <c:v>0.29123199999999999</c:v>
                </c:pt>
                <c:pt idx="460">
                  <c:v>0.29230299999999998</c:v>
                </c:pt>
                <c:pt idx="461">
                  <c:v>0.29334900000000003</c:v>
                </c:pt>
                <c:pt idx="462">
                  <c:v>0.29436899999999999</c:v>
                </c:pt>
                <c:pt idx="463">
                  <c:v>0.29536200000000001</c:v>
                </c:pt>
                <c:pt idx="464">
                  <c:v>0.29632900000000001</c:v>
                </c:pt>
                <c:pt idx="465">
                  <c:v>0.29726999999999998</c:v>
                </c:pt>
                <c:pt idx="466">
                  <c:v>0.298184</c:v>
                </c:pt>
                <c:pt idx="467">
                  <c:v>0.29907099999999998</c:v>
                </c:pt>
                <c:pt idx="468">
                  <c:v>0.29993199999999998</c:v>
                </c:pt>
                <c:pt idx="469">
                  <c:v>0.30076599999999998</c:v>
                </c:pt>
                <c:pt idx="470">
                  <c:v>0.30157299999999998</c:v>
                </c:pt>
                <c:pt idx="471">
                  <c:v>0.30235299999999998</c:v>
                </c:pt>
                <c:pt idx="472">
                  <c:v>0.30310599999999999</c:v>
                </c:pt>
                <c:pt idx="473">
                  <c:v>0.30383199999999999</c:v>
                </c:pt>
                <c:pt idx="474">
                  <c:v>0.304531</c:v>
                </c:pt>
                <c:pt idx="475">
                  <c:v>0.305203</c:v>
                </c:pt>
                <c:pt idx="476">
                  <c:v>0.30584800000000001</c:v>
                </c:pt>
                <c:pt idx="477">
                  <c:v>0.30646499999999999</c:v>
                </c:pt>
                <c:pt idx="478">
                  <c:v>0.30705500000000002</c:v>
                </c:pt>
                <c:pt idx="479">
                  <c:v>0.30761699999999997</c:v>
                </c:pt>
                <c:pt idx="480">
                  <c:v>0.30815199999999998</c:v>
                </c:pt>
                <c:pt idx="481">
                  <c:v>0.30865999999999999</c:v>
                </c:pt>
                <c:pt idx="482">
                  <c:v>0.30914000000000003</c:v>
                </c:pt>
                <c:pt idx="483">
                  <c:v>0.30959199999999998</c:v>
                </c:pt>
                <c:pt idx="484">
                  <c:v>0.31001699999999999</c:v>
                </c:pt>
                <c:pt idx="485">
                  <c:v>0.31041400000000002</c:v>
                </c:pt>
                <c:pt idx="486">
                  <c:v>0.31078299999999998</c:v>
                </c:pt>
                <c:pt idx="487">
                  <c:v>0.31112499999999998</c:v>
                </c:pt>
                <c:pt idx="488">
                  <c:v>0.31143900000000002</c:v>
                </c:pt>
                <c:pt idx="489">
                  <c:v>0.31172499999999997</c:v>
                </c:pt>
                <c:pt idx="490">
                  <c:v>0.31198300000000001</c:v>
                </c:pt>
                <c:pt idx="491">
                  <c:v>0.31221300000000002</c:v>
                </c:pt>
                <c:pt idx="492">
                  <c:v>0.31241600000000003</c:v>
                </c:pt>
                <c:pt idx="493">
                  <c:v>0.31258999999999998</c:v>
                </c:pt>
                <c:pt idx="494">
                  <c:v>0.31273699999999999</c:v>
                </c:pt>
                <c:pt idx="495">
                  <c:v>0.31285600000000002</c:v>
                </c:pt>
                <c:pt idx="496">
                  <c:v>0.312946</c:v>
                </c:pt>
                <c:pt idx="497">
                  <c:v>0.31300899999999998</c:v>
                </c:pt>
                <c:pt idx="498">
                  <c:v>0.31304399999999999</c:v>
                </c:pt>
                <c:pt idx="499">
                  <c:v>0.31305100000000002</c:v>
                </c:pt>
                <c:pt idx="500">
                  <c:v>0.31302999999999997</c:v>
                </c:pt>
                <c:pt idx="501">
                  <c:v>0.31298100000000001</c:v>
                </c:pt>
                <c:pt idx="502">
                  <c:v>0.31290499999999999</c:v>
                </c:pt>
                <c:pt idx="503">
                  <c:v>0.31280000000000002</c:v>
                </c:pt>
                <c:pt idx="504">
                  <c:v>0.31266699999999997</c:v>
                </c:pt>
                <c:pt idx="505">
                  <c:v>0.31250600000000001</c:v>
                </c:pt>
                <c:pt idx="506">
                  <c:v>0.31231799999999998</c:v>
                </c:pt>
                <c:pt idx="507">
                  <c:v>0.31210199999999999</c:v>
                </c:pt>
                <c:pt idx="508">
                  <c:v>0.311857</c:v>
                </c:pt>
                <c:pt idx="509">
                  <c:v>0.311585</c:v>
                </c:pt>
                <c:pt idx="510">
                  <c:v>0.31128499999999998</c:v>
                </c:pt>
                <c:pt idx="511">
                  <c:v>0.31095800000000001</c:v>
                </c:pt>
                <c:pt idx="512">
                  <c:v>0.31060199999999999</c:v>
                </c:pt>
                <c:pt idx="513">
                  <c:v>0.31021900000000002</c:v>
                </c:pt>
                <c:pt idx="514">
                  <c:v>0.30980799999999997</c:v>
                </c:pt>
                <c:pt idx="515">
                  <c:v>0.30936999999999998</c:v>
                </c:pt>
                <c:pt idx="516">
                  <c:v>0.30890299999999998</c:v>
                </c:pt>
                <c:pt idx="517">
                  <c:v>0.30841000000000002</c:v>
                </c:pt>
                <c:pt idx="518">
                  <c:v>0.307888</c:v>
                </c:pt>
                <c:pt idx="519">
                  <c:v>0.30734</c:v>
                </c:pt>
                <c:pt idx="520">
                  <c:v>0.30676300000000001</c:v>
                </c:pt>
                <c:pt idx="521">
                  <c:v>0.30615999999999999</c:v>
                </c:pt>
                <c:pt idx="522">
                  <c:v>0.305529</c:v>
                </c:pt>
                <c:pt idx="523">
                  <c:v>0.304871</c:v>
                </c:pt>
                <c:pt idx="524">
                  <c:v>0.30418499999999998</c:v>
                </c:pt>
                <c:pt idx="525">
                  <c:v>0.30347299999999999</c:v>
                </c:pt>
                <c:pt idx="526">
                  <c:v>0.30273299999999997</c:v>
                </c:pt>
                <c:pt idx="527">
                  <c:v>0.30196600000000001</c:v>
                </c:pt>
                <c:pt idx="528">
                  <c:v>0.30117300000000002</c:v>
                </c:pt>
                <c:pt idx="529">
                  <c:v>0.30035200000000001</c:v>
                </c:pt>
                <c:pt idx="530">
                  <c:v>0.29950500000000002</c:v>
                </c:pt>
                <c:pt idx="531">
                  <c:v>0.29863099999999998</c:v>
                </c:pt>
                <c:pt idx="532">
                  <c:v>0.29772999999999999</c:v>
                </c:pt>
                <c:pt idx="533">
                  <c:v>0.29680299999999998</c:v>
                </c:pt>
                <c:pt idx="534">
                  <c:v>0.29584899999999997</c:v>
                </c:pt>
                <c:pt idx="535">
                  <c:v>0.29486899999999999</c:v>
                </c:pt>
                <c:pt idx="536">
                  <c:v>0.29386200000000001</c:v>
                </c:pt>
                <c:pt idx="537">
                  <c:v>0.29282999999999998</c:v>
                </c:pt>
                <c:pt idx="538">
                  <c:v>0.291771</c:v>
                </c:pt>
                <c:pt idx="539">
                  <c:v>0.290686</c:v>
                </c:pt>
                <c:pt idx="540">
                  <c:v>0.28957500000000003</c:v>
                </c:pt>
                <c:pt idx="541">
                  <c:v>0.28843800000000003</c:v>
                </c:pt>
                <c:pt idx="542">
                  <c:v>0.28727599999999998</c:v>
                </c:pt>
                <c:pt idx="543">
                  <c:v>0.28608800000000001</c:v>
                </c:pt>
                <c:pt idx="544">
                  <c:v>0.28487400000000002</c:v>
                </c:pt>
                <c:pt idx="545">
                  <c:v>0.28363500000000003</c:v>
                </c:pt>
                <c:pt idx="546">
                  <c:v>0.28237000000000001</c:v>
                </c:pt>
                <c:pt idx="547">
                  <c:v>0.28108100000000003</c:v>
                </c:pt>
                <c:pt idx="548">
                  <c:v>0.27976600000000001</c:v>
                </c:pt>
                <c:pt idx="549">
                  <c:v>0.27842600000000001</c:v>
                </c:pt>
                <c:pt idx="550">
                  <c:v>0.27706199999999997</c:v>
                </c:pt>
                <c:pt idx="551">
                  <c:v>0.27567199999999997</c:v>
                </c:pt>
                <c:pt idx="552">
                  <c:v>0.274258</c:v>
                </c:pt>
                <c:pt idx="553">
                  <c:v>0.27282000000000001</c:v>
                </c:pt>
                <c:pt idx="554">
                  <c:v>0.27135700000000001</c:v>
                </c:pt>
                <c:pt idx="555">
                  <c:v>0.26987</c:v>
                </c:pt>
                <c:pt idx="556">
                  <c:v>0.26835900000000001</c:v>
                </c:pt>
                <c:pt idx="557">
                  <c:v>0.26682400000000001</c:v>
                </c:pt>
                <c:pt idx="558">
                  <c:v>0.26526499999999997</c:v>
                </c:pt>
                <c:pt idx="559">
                  <c:v>0.263683</c:v>
                </c:pt>
                <c:pt idx="560">
                  <c:v>0.262077</c:v>
                </c:pt>
                <c:pt idx="561">
                  <c:v>0.26044699999999998</c:v>
                </c:pt>
                <c:pt idx="562">
                  <c:v>0.258795</c:v>
                </c:pt>
                <c:pt idx="563">
                  <c:v>0.25711899999999999</c:v>
                </c:pt>
                <c:pt idx="564">
                  <c:v>0.25541999999999998</c:v>
                </c:pt>
                <c:pt idx="565">
                  <c:v>0.25369799999999998</c:v>
                </c:pt>
                <c:pt idx="566">
                  <c:v>0.25195400000000001</c:v>
                </c:pt>
                <c:pt idx="567">
                  <c:v>0.25018699999999999</c:v>
                </c:pt>
                <c:pt idx="568">
                  <c:v>0.24839800000000001</c:v>
                </c:pt>
                <c:pt idx="569">
                  <c:v>0.246587</c:v>
                </c:pt>
                <c:pt idx="570">
                  <c:v>0.244754</c:v>
                </c:pt>
                <c:pt idx="571">
                  <c:v>0.242899</c:v>
                </c:pt>
                <c:pt idx="572">
                  <c:v>0.24102199999999999</c:v>
                </c:pt>
                <c:pt idx="573">
                  <c:v>0.239124</c:v>
                </c:pt>
                <c:pt idx="574">
                  <c:v>0.237204</c:v>
                </c:pt>
                <c:pt idx="575">
                  <c:v>0.235263</c:v>
                </c:pt>
                <c:pt idx="576">
                  <c:v>0.23330200000000001</c:v>
                </c:pt>
                <c:pt idx="577">
                  <c:v>0.231319</c:v>
                </c:pt>
                <c:pt idx="578">
                  <c:v>0.22931599999999999</c:v>
                </c:pt>
                <c:pt idx="579">
                  <c:v>0.22729199999999999</c:v>
                </c:pt>
                <c:pt idx="580">
                  <c:v>0.225248</c:v>
                </c:pt>
                <c:pt idx="581">
                  <c:v>0.22318399999999999</c:v>
                </c:pt>
                <c:pt idx="582">
                  <c:v>0.22109999999999999</c:v>
                </c:pt>
                <c:pt idx="583">
                  <c:v>0.218996</c:v>
                </c:pt>
                <c:pt idx="584">
                  <c:v>0.21687200000000001</c:v>
                </c:pt>
                <c:pt idx="585">
                  <c:v>0.21473</c:v>
                </c:pt>
                <c:pt idx="586">
                  <c:v>0.21256800000000001</c:v>
                </c:pt>
                <c:pt idx="587">
                  <c:v>0.21038699999999999</c:v>
                </c:pt>
                <c:pt idx="588">
                  <c:v>0.20818700000000001</c:v>
                </c:pt>
                <c:pt idx="589">
                  <c:v>0.20596900000000001</c:v>
                </c:pt>
                <c:pt idx="590">
                  <c:v>0.203732</c:v>
                </c:pt>
                <c:pt idx="591">
                  <c:v>0.20147799999999999</c:v>
                </c:pt>
                <c:pt idx="592">
                  <c:v>0.19920499999999999</c:v>
                </c:pt>
                <c:pt idx="593">
                  <c:v>0.19691400000000001</c:v>
                </c:pt>
                <c:pt idx="594">
                  <c:v>0.194606</c:v>
                </c:pt>
                <c:pt idx="595">
                  <c:v>0.19228100000000001</c:v>
                </c:pt>
                <c:pt idx="596">
                  <c:v>0.189938</c:v>
                </c:pt>
                <c:pt idx="597">
                  <c:v>0.18757799999999999</c:v>
                </c:pt>
                <c:pt idx="598">
                  <c:v>0.18520200000000001</c:v>
                </c:pt>
                <c:pt idx="599">
                  <c:v>0.182809</c:v>
                </c:pt>
                <c:pt idx="600">
                  <c:v>0.1804</c:v>
                </c:pt>
                <c:pt idx="601">
                  <c:v>0.17797399999999999</c:v>
                </c:pt>
                <c:pt idx="602">
                  <c:v>0.17553299999999999</c:v>
                </c:pt>
                <c:pt idx="603">
                  <c:v>0.17307600000000001</c:v>
                </c:pt>
                <c:pt idx="604">
                  <c:v>0.17060400000000001</c:v>
                </c:pt>
                <c:pt idx="605">
                  <c:v>0.16811599999999999</c:v>
                </c:pt>
                <c:pt idx="606">
                  <c:v>0.16561400000000001</c:v>
                </c:pt>
                <c:pt idx="607">
                  <c:v>0.16309599999999999</c:v>
                </c:pt>
                <c:pt idx="608">
                  <c:v>0.16056400000000001</c:v>
                </c:pt>
                <c:pt idx="609">
                  <c:v>0.15801799999999999</c:v>
                </c:pt>
                <c:pt idx="610">
                  <c:v>0.15545800000000001</c:v>
                </c:pt>
                <c:pt idx="611">
                  <c:v>0.15288299999999999</c:v>
                </c:pt>
                <c:pt idx="612">
                  <c:v>0.15029500000000001</c:v>
                </c:pt>
                <c:pt idx="613">
                  <c:v>0.14769399999999999</c:v>
                </c:pt>
                <c:pt idx="614">
                  <c:v>0.14507900000000001</c:v>
                </c:pt>
                <c:pt idx="615">
                  <c:v>0.142452</c:v>
                </c:pt>
                <c:pt idx="616">
                  <c:v>0.13981199999999999</c:v>
                </c:pt>
                <c:pt idx="617">
                  <c:v>0.137159</c:v>
                </c:pt>
                <c:pt idx="618">
                  <c:v>0.134494</c:v>
                </c:pt>
                <c:pt idx="619">
                  <c:v>0.13181699999999999</c:v>
                </c:pt>
                <c:pt idx="620">
                  <c:v>0.12912899999999999</c:v>
                </c:pt>
                <c:pt idx="621">
                  <c:v>0.12642800000000001</c:v>
                </c:pt>
                <c:pt idx="622">
                  <c:v>0.12371699999999999</c:v>
                </c:pt>
                <c:pt idx="623">
                  <c:v>0.120994</c:v>
                </c:pt>
                <c:pt idx="624">
                  <c:v>0.11826100000000001</c:v>
                </c:pt>
                <c:pt idx="625">
                  <c:v>0.11551699999999999</c:v>
                </c:pt>
                <c:pt idx="626">
                  <c:v>0.112763</c:v>
                </c:pt>
                <c:pt idx="627">
                  <c:v>0.109999</c:v>
                </c:pt>
                <c:pt idx="628">
                  <c:v>0.107225</c:v>
                </c:pt>
                <c:pt idx="629">
                  <c:v>0.10444100000000001</c:v>
                </c:pt>
                <c:pt idx="630">
                  <c:v>0.101648</c:v>
                </c:pt>
                <c:pt idx="631">
                  <c:v>9.8845799999999998E-2</c:v>
                </c:pt>
                <c:pt idx="632">
                  <c:v>9.6034900000000006E-2</c:v>
                </c:pt>
                <c:pt idx="633">
                  <c:v>9.3215400000000004E-2</c:v>
                </c:pt>
                <c:pt idx="634">
                  <c:v>9.0387599999999999E-2</c:v>
                </c:pt>
                <c:pt idx="635">
                  <c:v>8.7551799999999999E-2</c:v>
                </c:pt>
                <c:pt idx="636">
                  <c:v>8.4708099999999995E-2</c:v>
                </c:pt>
                <c:pt idx="637">
                  <c:v>8.1856799999999993E-2</c:v>
                </c:pt>
                <c:pt idx="638">
                  <c:v>7.8998299999999994E-2</c:v>
                </c:pt>
                <c:pt idx="639">
                  <c:v>7.6132699999999998E-2</c:v>
                </c:pt>
                <c:pt idx="640">
                  <c:v>7.32603E-2</c:v>
                </c:pt>
                <c:pt idx="641">
                  <c:v>7.0381399999999997E-2</c:v>
                </c:pt>
                <c:pt idx="642">
                  <c:v>6.7496200000000006E-2</c:v>
                </c:pt>
                <c:pt idx="643">
                  <c:v>6.4604900000000007E-2</c:v>
                </c:pt>
                <c:pt idx="644">
                  <c:v>6.1707900000000003E-2</c:v>
                </c:pt>
                <c:pt idx="645">
                  <c:v>5.8805400000000001E-2</c:v>
                </c:pt>
                <c:pt idx="646">
                  <c:v>5.5897599999999999E-2</c:v>
                </c:pt>
                <c:pt idx="647">
                  <c:v>5.2984900000000001E-2</c:v>
                </c:pt>
                <c:pt idx="648">
                  <c:v>5.0067399999999998E-2</c:v>
                </c:pt>
                <c:pt idx="649">
                  <c:v>4.7145399999999997E-2</c:v>
                </c:pt>
                <c:pt idx="650">
                  <c:v>4.42192E-2</c:v>
                </c:pt>
                <c:pt idx="651">
                  <c:v>4.1289100000000002E-2</c:v>
                </c:pt>
                <c:pt idx="652">
                  <c:v>3.8355300000000002E-2</c:v>
                </c:pt>
                <c:pt idx="653">
                  <c:v>3.5418100000000001E-2</c:v>
                </c:pt>
                <c:pt idx="654">
                  <c:v>3.2477699999999998E-2</c:v>
                </c:pt>
                <c:pt idx="655">
                  <c:v>2.9534399999999999E-2</c:v>
                </c:pt>
                <c:pt idx="656">
                  <c:v>2.6588500000000001E-2</c:v>
                </c:pt>
                <c:pt idx="657">
                  <c:v>2.36402E-2</c:v>
                </c:pt>
                <c:pt idx="658">
                  <c:v>2.0689800000000001E-2</c:v>
                </c:pt>
                <c:pt idx="659">
                  <c:v>1.77375E-2</c:v>
                </c:pt>
                <c:pt idx="660">
                  <c:v>1.47837E-2</c:v>
                </c:pt>
                <c:pt idx="661">
                  <c:v>1.18285E-2</c:v>
                </c:pt>
                <c:pt idx="662">
                  <c:v>8.8723399999999994E-3</c:v>
                </c:pt>
                <c:pt idx="663">
                  <c:v>5.9153299999999999E-3</c:v>
                </c:pt>
                <c:pt idx="664">
                  <c:v>2.9578E-3</c:v>
                </c:pt>
                <c:pt idx="66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17840832"/>
        <c:axId val="-517832672"/>
      </c:lineChart>
      <c:catAx>
        <c:axId val="-51784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7832672"/>
        <c:crosses val="autoZero"/>
        <c:auto val="1"/>
        <c:lblAlgn val="ctr"/>
        <c:lblOffset val="100"/>
        <c:noMultiLvlLbl val="0"/>
      </c:catAx>
      <c:valAx>
        <c:axId val="-5178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784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RCLresult!$B$1</c:f>
              <c:strCache>
                <c:ptCount val="1"/>
                <c:pt idx="0">
                  <c:v>numerical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RCLresult!$A$2:$A$292</c:f>
              <c:numCache>
                <c:formatCode>0.00E+00</c:formatCode>
                <c:ptCount val="291"/>
                <c:pt idx="0">
                  <c:v>4.1666699999999999E-5</c:v>
                </c:pt>
                <c:pt idx="1">
                  <c:v>6.2500000000000001E-5</c:v>
                </c:pt>
                <c:pt idx="2">
                  <c:v>8.3333300000000004E-5</c:v>
                </c:pt>
                <c:pt idx="3" formatCode="General">
                  <c:v>1.0416699999999999E-4</c:v>
                </c:pt>
                <c:pt idx="4" formatCode="General">
                  <c:v>1.25E-4</c:v>
                </c:pt>
                <c:pt idx="5" formatCode="General">
                  <c:v>1.45833E-4</c:v>
                </c:pt>
                <c:pt idx="6" formatCode="General">
                  <c:v>1.6666700000000001E-4</c:v>
                </c:pt>
                <c:pt idx="7" formatCode="General">
                  <c:v>1.875E-4</c:v>
                </c:pt>
                <c:pt idx="8" formatCode="General">
                  <c:v>2.08333E-4</c:v>
                </c:pt>
                <c:pt idx="9" formatCode="General">
                  <c:v>2.2916700000000001E-4</c:v>
                </c:pt>
                <c:pt idx="10" formatCode="General">
                  <c:v>2.5000000000000001E-4</c:v>
                </c:pt>
                <c:pt idx="11" formatCode="General">
                  <c:v>2.70833E-4</c:v>
                </c:pt>
                <c:pt idx="12" formatCode="General">
                  <c:v>2.9166700000000001E-4</c:v>
                </c:pt>
                <c:pt idx="13" formatCode="General">
                  <c:v>3.1250000000000001E-4</c:v>
                </c:pt>
                <c:pt idx="14" formatCode="General">
                  <c:v>3.33333E-4</c:v>
                </c:pt>
                <c:pt idx="15" formatCode="General">
                  <c:v>3.5416700000000001E-4</c:v>
                </c:pt>
                <c:pt idx="16" formatCode="General">
                  <c:v>3.7500000000000001E-4</c:v>
                </c:pt>
                <c:pt idx="17" formatCode="General">
                  <c:v>3.95833E-4</c:v>
                </c:pt>
                <c:pt idx="18" formatCode="General">
                  <c:v>4.1666700000000001E-4</c:v>
                </c:pt>
                <c:pt idx="19" formatCode="General">
                  <c:v>4.3750000000000001E-4</c:v>
                </c:pt>
                <c:pt idx="20" formatCode="General">
                  <c:v>4.58333E-4</c:v>
                </c:pt>
                <c:pt idx="21" formatCode="General">
                  <c:v>4.7916700000000002E-4</c:v>
                </c:pt>
                <c:pt idx="22" formatCode="General">
                  <c:v>5.0000000000000001E-4</c:v>
                </c:pt>
                <c:pt idx="23" formatCode="General">
                  <c:v>5.2083299999999995E-4</c:v>
                </c:pt>
                <c:pt idx="24" formatCode="General">
                  <c:v>5.4166700000000002E-4</c:v>
                </c:pt>
                <c:pt idx="25" formatCode="General">
                  <c:v>5.6249999999999996E-4</c:v>
                </c:pt>
                <c:pt idx="26" formatCode="General">
                  <c:v>5.8333300000000001E-4</c:v>
                </c:pt>
                <c:pt idx="27" formatCode="General">
                  <c:v>6.0416699999999996E-4</c:v>
                </c:pt>
                <c:pt idx="28" formatCode="General">
                  <c:v>6.2500000000000001E-4</c:v>
                </c:pt>
                <c:pt idx="29" formatCode="General">
                  <c:v>6.4583299999999995E-4</c:v>
                </c:pt>
                <c:pt idx="30" formatCode="General">
                  <c:v>6.6666700000000002E-4</c:v>
                </c:pt>
                <c:pt idx="31" formatCode="General">
                  <c:v>6.8749999999999996E-4</c:v>
                </c:pt>
                <c:pt idx="32" formatCode="General">
                  <c:v>7.0833300000000001E-4</c:v>
                </c:pt>
                <c:pt idx="33" formatCode="General">
                  <c:v>7.2916699999999997E-4</c:v>
                </c:pt>
                <c:pt idx="34" formatCode="General">
                  <c:v>7.5000000000000002E-4</c:v>
                </c:pt>
                <c:pt idx="35" formatCode="General">
                  <c:v>7.7083299999999996E-4</c:v>
                </c:pt>
                <c:pt idx="36" formatCode="General">
                  <c:v>7.9166700000000002E-4</c:v>
                </c:pt>
                <c:pt idx="37" formatCode="General">
                  <c:v>8.1249999999999996E-4</c:v>
                </c:pt>
                <c:pt idx="38" formatCode="General">
                  <c:v>8.3333300000000001E-4</c:v>
                </c:pt>
                <c:pt idx="39" formatCode="General">
                  <c:v>8.5416699999999997E-4</c:v>
                </c:pt>
                <c:pt idx="40" formatCode="General">
                  <c:v>8.7500000000000002E-4</c:v>
                </c:pt>
                <c:pt idx="41" formatCode="General">
                  <c:v>8.9583299999999996E-4</c:v>
                </c:pt>
                <c:pt idx="42" formatCode="General">
                  <c:v>9.1666700000000002E-4</c:v>
                </c:pt>
                <c:pt idx="43" formatCode="General">
                  <c:v>9.3749999999999997E-4</c:v>
                </c:pt>
                <c:pt idx="44" formatCode="General">
                  <c:v>9.5833300000000001E-4</c:v>
                </c:pt>
                <c:pt idx="45" formatCode="General">
                  <c:v>9.7916699999999997E-4</c:v>
                </c:pt>
                <c:pt idx="46" formatCode="General">
                  <c:v>1E-3</c:v>
                </c:pt>
                <c:pt idx="47" formatCode="General">
                  <c:v>1.0208299999999999E-3</c:v>
                </c:pt>
                <c:pt idx="48" formatCode="General">
                  <c:v>1.04167E-3</c:v>
                </c:pt>
                <c:pt idx="49" formatCode="General">
                  <c:v>1.0625000000000001E-3</c:v>
                </c:pt>
                <c:pt idx="50" formatCode="General">
                  <c:v>1.08333E-3</c:v>
                </c:pt>
                <c:pt idx="51" formatCode="General">
                  <c:v>1.10417E-3</c:v>
                </c:pt>
                <c:pt idx="52" formatCode="General">
                  <c:v>1.1249999999999999E-3</c:v>
                </c:pt>
                <c:pt idx="53" formatCode="General">
                  <c:v>1.14583E-3</c:v>
                </c:pt>
                <c:pt idx="54" formatCode="General">
                  <c:v>1.1666700000000001E-3</c:v>
                </c:pt>
                <c:pt idx="55" formatCode="General">
                  <c:v>1.1875E-3</c:v>
                </c:pt>
                <c:pt idx="56" formatCode="General">
                  <c:v>1.2083300000000001E-3</c:v>
                </c:pt>
                <c:pt idx="57" formatCode="General">
                  <c:v>1.2291699999999999E-3</c:v>
                </c:pt>
                <c:pt idx="58" formatCode="General">
                  <c:v>1.25E-3</c:v>
                </c:pt>
                <c:pt idx="59" formatCode="General">
                  <c:v>1.2708299999999999E-3</c:v>
                </c:pt>
                <c:pt idx="60" formatCode="General">
                  <c:v>1.29167E-3</c:v>
                </c:pt>
                <c:pt idx="61" formatCode="General">
                  <c:v>1.3125000000000001E-3</c:v>
                </c:pt>
                <c:pt idx="62" formatCode="General">
                  <c:v>1.33333E-3</c:v>
                </c:pt>
                <c:pt idx="63" formatCode="General">
                  <c:v>1.35417E-3</c:v>
                </c:pt>
                <c:pt idx="64" formatCode="General">
                  <c:v>1.3749999999999999E-3</c:v>
                </c:pt>
                <c:pt idx="65" formatCode="General">
                  <c:v>1.39583E-3</c:v>
                </c:pt>
                <c:pt idx="66" formatCode="General">
                  <c:v>1.4166700000000001E-3</c:v>
                </c:pt>
                <c:pt idx="67" formatCode="General">
                  <c:v>1.4375E-3</c:v>
                </c:pt>
                <c:pt idx="68" formatCode="General">
                  <c:v>1.4583300000000001E-3</c:v>
                </c:pt>
                <c:pt idx="69" formatCode="General">
                  <c:v>1.4791699999999999E-3</c:v>
                </c:pt>
                <c:pt idx="70" formatCode="General">
                  <c:v>1.5E-3</c:v>
                </c:pt>
                <c:pt idx="71" formatCode="General">
                  <c:v>1.5208299999999999E-3</c:v>
                </c:pt>
                <c:pt idx="72" formatCode="General">
                  <c:v>1.54167E-3</c:v>
                </c:pt>
                <c:pt idx="73" formatCode="General">
                  <c:v>1.5625000000000001E-3</c:v>
                </c:pt>
                <c:pt idx="74" formatCode="General">
                  <c:v>1.58333E-3</c:v>
                </c:pt>
                <c:pt idx="75" formatCode="General">
                  <c:v>1.60417E-3</c:v>
                </c:pt>
                <c:pt idx="76" formatCode="General">
                  <c:v>1.6249999999999999E-3</c:v>
                </c:pt>
                <c:pt idx="77" formatCode="General">
                  <c:v>1.64583E-3</c:v>
                </c:pt>
                <c:pt idx="78" formatCode="General">
                  <c:v>1.6666700000000001E-3</c:v>
                </c:pt>
                <c:pt idx="79" formatCode="General">
                  <c:v>1.6875E-3</c:v>
                </c:pt>
                <c:pt idx="80" formatCode="General">
                  <c:v>1.7083300000000001E-3</c:v>
                </c:pt>
                <c:pt idx="81" formatCode="General">
                  <c:v>1.7291699999999999E-3</c:v>
                </c:pt>
                <c:pt idx="82" formatCode="General">
                  <c:v>1.75E-3</c:v>
                </c:pt>
                <c:pt idx="83" formatCode="General">
                  <c:v>1.7708299999999999E-3</c:v>
                </c:pt>
                <c:pt idx="84" formatCode="General">
                  <c:v>1.79167E-3</c:v>
                </c:pt>
                <c:pt idx="85" formatCode="General">
                  <c:v>1.8125000000000001E-3</c:v>
                </c:pt>
                <c:pt idx="86" formatCode="General">
                  <c:v>1.83333E-3</c:v>
                </c:pt>
                <c:pt idx="87" formatCode="General">
                  <c:v>1.85417E-3</c:v>
                </c:pt>
                <c:pt idx="88" formatCode="General">
                  <c:v>1.8749999999999999E-3</c:v>
                </c:pt>
                <c:pt idx="89" formatCode="General">
                  <c:v>1.89583E-3</c:v>
                </c:pt>
                <c:pt idx="90" formatCode="General">
                  <c:v>1.9166700000000001E-3</c:v>
                </c:pt>
                <c:pt idx="91" formatCode="General">
                  <c:v>1.9375E-3</c:v>
                </c:pt>
                <c:pt idx="92" formatCode="General">
                  <c:v>1.9583299999999999E-3</c:v>
                </c:pt>
                <c:pt idx="93" formatCode="General">
                  <c:v>1.9791700000000001E-3</c:v>
                </c:pt>
                <c:pt idx="94" formatCode="General">
                  <c:v>2E-3</c:v>
                </c:pt>
                <c:pt idx="95" formatCode="General">
                  <c:v>2.0208299999999999E-3</c:v>
                </c:pt>
                <c:pt idx="96" formatCode="General">
                  <c:v>2.0416700000000002E-3</c:v>
                </c:pt>
                <c:pt idx="97" formatCode="General">
                  <c:v>2.0625000000000001E-3</c:v>
                </c:pt>
                <c:pt idx="98" formatCode="General">
                  <c:v>2.08333E-3</c:v>
                </c:pt>
                <c:pt idx="99" formatCode="General">
                  <c:v>2.1041699999999998E-3</c:v>
                </c:pt>
                <c:pt idx="100" formatCode="General">
                  <c:v>2.1250000000000002E-3</c:v>
                </c:pt>
                <c:pt idx="101" formatCode="General">
                  <c:v>2.14583E-3</c:v>
                </c:pt>
                <c:pt idx="102" formatCode="General">
                  <c:v>2.1666699999999999E-3</c:v>
                </c:pt>
                <c:pt idx="103" formatCode="General">
                  <c:v>2.1875000000000002E-3</c:v>
                </c:pt>
                <c:pt idx="104" formatCode="General">
                  <c:v>2.2083300000000001E-3</c:v>
                </c:pt>
                <c:pt idx="105" formatCode="General">
                  <c:v>2.2291699999999999E-3</c:v>
                </c:pt>
                <c:pt idx="106" formatCode="General">
                  <c:v>2.2499999999999998E-3</c:v>
                </c:pt>
                <c:pt idx="107" formatCode="General">
                  <c:v>2.2708300000000002E-3</c:v>
                </c:pt>
                <c:pt idx="108" formatCode="General">
                  <c:v>2.29167E-3</c:v>
                </c:pt>
                <c:pt idx="109" formatCode="General">
                  <c:v>2.3124999999999999E-3</c:v>
                </c:pt>
                <c:pt idx="110" formatCode="General">
                  <c:v>2.3333300000000002E-3</c:v>
                </c:pt>
                <c:pt idx="111" formatCode="General">
                  <c:v>2.35417E-3</c:v>
                </c:pt>
                <c:pt idx="112" formatCode="General">
                  <c:v>2.3749999999999999E-3</c:v>
                </c:pt>
                <c:pt idx="113" formatCode="General">
                  <c:v>2.3958299999999998E-3</c:v>
                </c:pt>
                <c:pt idx="114" formatCode="General">
                  <c:v>2.4166700000000001E-3</c:v>
                </c:pt>
                <c:pt idx="115" formatCode="General">
                  <c:v>2.4375E-3</c:v>
                </c:pt>
                <c:pt idx="116" formatCode="General">
                  <c:v>2.4583299999999999E-3</c:v>
                </c:pt>
                <c:pt idx="117" formatCode="General">
                  <c:v>2.4791700000000002E-3</c:v>
                </c:pt>
                <c:pt idx="118" formatCode="General">
                  <c:v>2.5000000000000001E-3</c:v>
                </c:pt>
                <c:pt idx="119" formatCode="General">
                  <c:v>2.5208299999999999E-3</c:v>
                </c:pt>
                <c:pt idx="120" formatCode="General">
                  <c:v>2.5416700000000002E-3</c:v>
                </c:pt>
                <c:pt idx="121" formatCode="General">
                  <c:v>2.5625000000000001E-3</c:v>
                </c:pt>
                <c:pt idx="122" formatCode="General">
                  <c:v>2.58333E-3</c:v>
                </c:pt>
                <c:pt idx="123" formatCode="General">
                  <c:v>2.6041699999999998E-3</c:v>
                </c:pt>
                <c:pt idx="124" formatCode="General">
                  <c:v>2.6250000000000002E-3</c:v>
                </c:pt>
                <c:pt idx="125" formatCode="General">
                  <c:v>2.6458300000000001E-3</c:v>
                </c:pt>
                <c:pt idx="126" formatCode="General">
                  <c:v>2.6666699999999999E-3</c:v>
                </c:pt>
                <c:pt idx="127" formatCode="General">
                  <c:v>2.6874999999999998E-3</c:v>
                </c:pt>
                <c:pt idx="128" formatCode="General">
                  <c:v>2.7083300000000001E-3</c:v>
                </c:pt>
                <c:pt idx="129" formatCode="General">
                  <c:v>2.7291699999999999E-3</c:v>
                </c:pt>
                <c:pt idx="130" formatCode="General">
                  <c:v>2.7499999999999998E-3</c:v>
                </c:pt>
                <c:pt idx="131" formatCode="General">
                  <c:v>2.7708300000000002E-3</c:v>
                </c:pt>
                <c:pt idx="132" formatCode="General">
                  <c:v>2.79167E-3</c:v>
                </c:pt>
                <c:pt idx="133" formatCode="General">
                  <c:v>2.8124999999999999E-3</c:v>
                </c:pt>
                <c:pt idx="134" formatCode="General">
                  <c:v>2.8333299999999998E-3</c:v>
                </c:pt>
                <c:pt idx="135" formatCode="General">
                  <c:v>2.8541700000000001E-3</c:v>
                </c:pt>
                <c:pt idx="136" formatCode="General">
                  <c:v>2.875E-3</c:v>
                </c:pt>
                <c:pt idx="137" formatCode="General">
                  <c:v>2.8958299999999998E-3</c:v>
                </c:pt>
                <c:pt idx="138" formatCode="General">
                  <c:v>2.9166700000000001E-3</c:v>
                </c:pt>
                <c:pt idx="139" formatCode="General">
                  <c:v>2.9375E-3</c:v>
                </c:pt>
                <c:pt idx="140" formatCode="General">
                  <c:v>2.9583299999999999E-3</c:v>
                </c:pt>
                <c:pt idx="141" formatCode="General">
                  <c:v>2.9791700000000002E-3</c:v>
                </c:pt>
                <c:pt idx="142" formatCode="General">
                  <c:v>3.0000000000000001E-3</c:v>
                </c:pt>
                <c:pt idx="143" formatCode="General">
                  <c:v>3.02083E-3</c:v>
                </c:pt>
                <c:pt idx="144" formatCode="General">
                  <c:v>3.0416699999999998E-3</c:v>
                </c:pt>
                <c:pt idx="145" formatCode="General">
                  <c:v>3.0625000000000001E-3</c:v>
                </c:pt>
                <c:pt idx="146" formatCode="General">
                  <c:v>3.08333E-3</c:v>
                </c:pt>
                <c:pt idx="147" formatCode="General">
                  <c:v>3.1041699999999998E-3</c:v>
                </c:pt>
                <c:pt idx="148" formatCode="General">
                  <c:v>3.1250000000000002E-3</c:v>
                </c:pt>
                <c:pt idx="149" formatCode="General">
                  <c:v>3.1458300000000001E-3</c:v>
                </c:pt>
                <c:pt idx="150" formatCode="General">
                  <c:v>3.1666699999999999E-3</c:v>
                </c:pt>
                <c:pt idx="151" formatCode="General">
                  <c:v>3.1874999999999998E-3</c:v>
                </c:pt>
                <c:pt idx="152" formatCode="General">
                  <c:v>3.2083300000000001E-3</c:v>
                </c:pt>
                <c:pt idx="153" formatCode="General">
                  <c:v>3.22917E-3</c:v>
                </c:pt>
                <c:pt idx="154" formatCode="General">
                  <c:v>3.2499999999999999E-3</c:v>
                </c:pt>
                <c:pt idx="155" formatCode="General">
                  <c:v>3.2708300000000002E-3</c:v>
                </c:pt>
                <c:pt idx="156" formatCode="General">
                  <c:v>3.29167E-3</c:v>
                </c:pt>
                <c:pt idx="157" formatCode="General">
                  <c:v>3.3124999999999999E-3</c:v>
                </c:pt>
                <c:pt idx="158" formatCode="General">
                  <c:v>3.3333299999999998E-3</c:v>
                </c:pt>
                <c:pt idx="159" formatCode="General">
                  <c:v>3.3541700000000001E-3</c:v>
                </c:pt>
                <c:pt idx="160" formatCode="General">
                  <c:v>3.375E-3</c:v>
                </c:pt>
                <c:pt idx="161" formatCode="General">
                  <c:v>3.3958299999999999E-3</c:v>
                </c:pt>
                <c:pt idx="162" formatCode="General">
                  <c:v>3.4166700000000001E-3</c:v>
                </c:pt>
                <c:pt idx="163" formatCode="General">
                  <c:v>3.4375E-3</c:v>
                </c:pt>
                <c:pt idx="164" formatCode="General">
                  <c:v>3.4583299999999999E-3</c:v>
                </c:pt>
                <c:pt idx="165" formatCode="General">
                  <c:v>3.4791700000000002E-3</c:v>
                </c:pt>
                <c:pt idx="166" formatCode="General">
                  <c:v>3.5000000000000001E-3</c:v>
                </c:pt>
                <c:pt idx="167" formatCode="General">
                  <c:v>3.52083E-3</c:v>
                </c:pt>
                <c:pt idx="168" formatCode="General">
                  <c:v>3.5416699999999998E-3</c:v>
                </c:pt>
                <c:pt idx="169" formatCode="General">
                  <c:v>3.5625000000000001E-3</c:v>
                </c:pt>
                <c:pt idx="170" formatCode="General">
                  <c:v>3.58333E-3</c:v>
                </c:pt>
                <c:pt idx="171" formatCode="General">
                  <c:v>3.6041699999999999E-3</c:v>
                </c:pt>
                <c:pt idx="172" formatCode="General">
                  <c:v>3.6250000000000002E-3</c:v>
                </c:pt>
                <c:pt idx="173" formatCode="General">
                  <c:v>3.6458300000000001E-3</c:v>
                </c:pt>
                <c:pt idx="174" formatCode="General">
                  <c:v>3.6666699999999999E-3</c:v>
                </c:pt>
                <c:pt idx="175" formatCode="General">
                  <c:v>3.6874999999999998E-3</c:v>
                </c:pt>
                <c:pt idx="176" formatCode="General">
                  <c:v>3.7083300000000001E-3</c:v>
                </c:pt>
                <c:pt idx="177" formatCode="General">
                  <c:v>3.72917E-3</c:v>
                </c:pt>
                <c:pt idx="178" formatCode="General">
                  <c:v>3.7499999999999999E-3</c:v>
                </c:pt>
                <c:pt idx="179" formatCode="General">
                  <c:v>3.7708300000000002E-3</c:v>
                </c:pt>
                <c:pt idx="180" formatCode="General">
                  <c:v>3.79167E-3</c:v>
                </c:pt>
                <c:pt idx="181" formatCode="General">
                  <c:v>3.8124999999999999E-3</c:v>
                </c:pt>
                <c:pt idx="182" formatCode="General">
                  <c:v>3.8333299999999998E-3</c:v>
                </c:pt>
                <c:pt idx="183" formatCode="General">
                  <c:v>3.8541700000000001E-3</c:v>
                </c:pt>
                <c:pt idx="184" formatCode="General">
                  <c:v>3.875E-3</c:v>
                </c:pt>
                <c:pt idx="185" formatCode="General">
                  <c:v>3.8958299999999999E-3</c:v>
                </c:pt>
                <c:pt idx="186" formatCode="General">
                  <c:v>3.9166699999999997E-3</c:v>
                </c:pt>
                <c:pt idx="187" formatCode="General">
                  <c:v>3.9375E-3</c:v>
                </c:pt>
                <c:pt idx="188" formatCode="General">
                  <c:v>3.9583300000000004E-3</c:v>
                </c:pt>
                <c:pt idx="189" formatCode="General">
                  <c:v>3.9791699999999998E-3</c:v>
                </c:pt>
                <c:pt idx="190" formatCode="General">
                  <c:v>4.0000000000000001E-3</c:v>
                </c:pt>
                <c:pt idx="191" formatCode="General">
                  <c:v>4.0208300000000004E-3</c:v>
                </c:pt>
                <c:pt idx="192" formatCode="General">
                  <c:v>4.0416699999999998E-3</c:v>
                </c:pt>
                <c:pt idx="193" formatCode="General">
                  <c:v>4.0625000000000001E-3</c:v>
                </c:pt>
                <c:pt idx="194" formatCode="General">
                  <c:v>4.0833299999999996E-3</c:v>
                </c:pt>
                <c:pt idx="195" formatCode="General">
                  <c:v>4.1041699999999999E-3</c:v>
                </c:pt>
                <c:pt idx="196" formatCode="General">
                  <c:v>4.1250000000000002E-3</c:v>
                </c:pt>
                <c:pt idx="197" formatCode="General">
                  <c:v>4.1458299999999997E-3</c:v>
                </c:pt>
                <c:pt idx="198" formatCode="General">
                  <c:v>4.1666699999999999E-3</c:v>
                </c:pt>
                <c:pt idx="199" formatCode="General">
                  <c:v>4.1875000000000002E-3</c:v>
                </c:pt>
                <c:pt idx="200" formatCode="General">
                  <c:v>4.2083299999999997E-3</c:v>
                </c:pt>
                <c:pt idx="201" formatCode="General">
                  <c:v>4.22917E-3</c:v>
                </c:pt>
                <c:pt idx="202" formatCode="General">
                  <c:v>4.2500000000000003E-3</c:v>
                </c:pt>
                <c:pt idx="203" formatCode="General">
                  <c:v>4.2708299999999998E-3</c:v>
                </c:pt>
                <c:pt idx="204" formatCode="General">
                  <c:v>4.29167E-3</c:v>
                </c:pt>
                <c:pt idx="205" formatCode="General">
                  <c:v>4.3125000000000004E-3</c:v>
                </c:pt>
                <c:pt idx="206" formatCode="General">
                  <c:v>4.3333299999999998E-3</c:v>
                </c:pt>
                <c:pt idx="207" formatCode="General">
                  <c:v>4.3541700000000001E-3</c:v>
                </c:pt>
                <c:pt idx="208" formatCode="General">
                  <c:v>4.3750000000000004E-3</c:v>
                </c:pt>
                <c:pt idx="209" formatCode="General">
                  <c:v>4.3958299999999999E-3</c:v>
                </c:pt>
                <c:pt idx="210" formatCode="General">
                  <c:v>4.4166700000000001E-3</c:v>
                </c:pt>
                <c:pt idx="211" formatCode="General">
                  <c:v>4.4374999999999996E-3</c:v>
                </c:pt>
                <c:pt idx="212" formatCode="General">
                  <c:v>4.4583299999999999E-3</c:v>
                </c:pt>
                <c:pt idx="213" formatCode="General">
                  <c:v>4.4791700000000002E-3</c:v>
                </c:pt>
                <c:pt idx="214" formatCode="General">
                  <c:v>4.4999999999999997E-3</c:v>
                </c:pt>
                <c:pt idx="215" formatCode="General">
                  <c:v>4.52083E-3</c:v>
                </c:pt>
                <c:pt idx="216" formatCode="General">
                  <c:v>4.5416700000000003E-3</c:v>
                </c:pt>
                <c:pt idx="217" formatCode="General">
                  <c:v>4.5624999999999997E-3</c:v>
                </c:pt>
                <c:pt idx="218" formatCode="General">
                  <c:v>4.58333E-3</c:v>
                </c:pt>
                <c:pt idx="219" formatCode="General">
                  <c:v>4.6041700000000003E-3</c:v>
                </c:pt>
                <c:pt idx="220" formatCode="General">
                  <c:v>4.6249999999999998E-3</c:v>
                </c:pt>
                <c:pt idx="221" formatCode="General">
                  <c:v>4.6458300000000001E-3</c:v>
                </c:pt>
                <c:pt idx="222" formatCode="General">
                  <c:v>4.6666700000000004E-3</c:v>
                </c:pt>
                <c:pt idx="223" formatCode="General">
                  <c:v>4.6874999999999998E-3</c:v>
                </c:pt>
                <c:pt idx="224" formatCode="General">
                  <c:v>4.7083300000000002E-3</c:v>
                </c:pt>
                <c:pt idx="225" formatCode="General">
                  <c:v>4.7291700000000004E-3</c:v>
                </c:pt>
                <c:pt idx="226" formatCode="General">
                  <c:v>4.7499999999999999E-3</c:v>
                </c:pt>
                <c:pt idx="227" formatCode="General">
                  <c:v>4.7708300000000002E-3</c:v>
                </c:pt>
                <c:pt idx="228" formatCode="General">
                  <c:v>4.7916699999999996E-3</c:v>
                </c:pt>
                <c:pt idx="229" formatCode="General">
                  <c:v>4.8124999999999999E-3</c:v>
                </c:pt>
                <c:pt idx="230" formatCode="General">
                  <c:v>4.8333300000000003E-3</c:v>
                </c:pt>
                <c:pt idx="231" formatCode="General">
                  <c:v>4.8541699999999997E-3</c:v>
                </c:pt>
                <c:pt idx="232" formatCode="General">
                  <c:v>4.875E-3</c:v>
                </c:pt>
                <c:pt idx="233" formatCode="General">
                  <c:v>4.8958300000000003E-3</c:v>
                </c:pt>
                <c:pt idx="234" formatCode="General">
                  <c:v>4.9166699999999997E-3</c:v>
                </c:pt>
                <c:pt idx="235" formatCode="General">
                  <c:v>4.9375E-3</c:v>
                </c:pt>
                <c:pt idx="236" formatCode="General">
                  <c:v>4.9583300000000004E-3</c:v>
                </c:pt>
                <c:pt idx="237" formatCode="General">
                  <c:v>4.9791699999999998E-3</c:v>
                </c:pt>
                <c:pt idx="238" formatCode="General">
                  <c:v>5.0000000000000001E-3</c:v>
                </c:pt>
                <c:pt idx="239" formatCode="General">
                  <c:v>5.0208300000000004E-3</c:v>
                </c:pt>
                <c:pt idx="240" formatCode="General">
                  <c:v>5.0416699999999998E-3</c:v>
                </c:pt>
                <c:pt idx="241" formatCode="General">
                  <c:v>5.0625000000000002E-3</c:v>
                </c:pt>
                <c:pt idx="242" formatCode="General">
                  <c:v>5.0833299999999996E-3</c:v>
                </c:pt>
                <c:pt idx="243" formatCode="General">
                  <c:v>5.1041699999999999E-3</c:v>
                </c:pt>
                <c:pt idx="244" formatCode="General">
                  <c:v>5.1250000000000002E-3</c:v>
                </c:pt>
                <c:pt idx="245" formatCode="General">
                  <c:v>5.1458299999999997E-3</c:v>
                </c:pt>
                <c:pt idx="246" formatCode="General">
                  <c:v>5.1666699999999999E-3</c:v>
                </c:pt>
                <c:pt idx="247" formatCode="General">
                  <c:v>5.1875000000000003E-3</c:v>
                </c:pt>
                <c:pt idx="248" formatCode="General">
                  <c:v>5.2083299999999997E-3</c:v>
                </c:pt>
                <c:pt idx="249" formatCode="General">
                  <c:v>5.22917E-3</c:v>
                </c:pt>
                <c:pt idx="250" formatCode="General">
                  <c:v>5.2500000000000003E-3</c:v>
                </c:pt>
                <c:pt idx="251" formatCode="General">
                  <c:v>5.2708299999999998E-3</c:v>
                </c:pt>
                <c:pt idx="252" formatCode="General">
                  <c:v>5.2916700000000001E-3</c:v>
                </c:pt>
                <c:pt idx="253" formatCode="General">
                  <c:v>5.3125000000000004E-3</c:v>
                </c:pt>
                <c:pt idx="254" formatCode="General">
                  <c:v>5.3333299999999998E-3</c:v>
                </c:pt>
                <c:pt idx="255" formatCode="General">
                  <c:v>5.3541700000000001E-3</c:v>
                </c:pt>
                <c:pt idx="256" formatCode="General">
                  <c:v>5.3749999999999996E-3</c:v>
                </c:pt>
                <c:pt idx="257" formatCode="General">
                  <c:v>5.3958299999999999E-3</c:v>
                </c:pt>
                <c:pt idx="258" formatCode="General">
                  <c:v>5.4166700000000002E-3</c:v>
                </c:pt>
                <c:pt idx="259" formatCode="General">
                  <c:v>5.4374999999999996E-3</c:v>
                </c:pt>
                <c:pt idx="260" formatCode="General">
                  <c:v>5.45833E-3</c:v>
                </c:pt>
                <c:pt idx="261" formatCode="General">
                  <c:v>5.4791700000000002E-3</c:v>
                </c:pt>
                <c:pt idx="262" formatCode="General">
                  <c:v>5.4999999999999997E-3</c:v>
                </c:pt>
                <c:pt idx="263" formatCode="General">
                  <c:v>5.52083E-3</c:v>
                </c:pt>
                <c:pt idx="264" formatCode="General">
                  <c:v>5.5416700000000003E-3</c:v>
                </c:pt>
                <c:pt idx="265" formatCode="General">
                  <c:v>5.5624999999999997E-3</c:v>
                </c:pt>
                <c:pt idx="266" formatCode="General">
                  <c:v>5.5833300000000001E-3</c:v>
                </c:pt>
                <c:pt idx="267" formatCode="General">
                  <c:v>5.6041700000000003E-3</c:v>
                </c:pt>
                <c:pt idx="268" formatCode="General">
                  <c:v>5.6249999999999998E-3</c:v>
                </c:pt>
                <c:pt idx="269" formatCode="General">
                  <c:v>5.6458300000000001E-3</c:v>
                </c:pt>
                <c:pt idx="270" formatCode="General">
                  <c:v>5.6666700000000004E-3</c:v>
                </c:pt>
                <c:pt idx="271" formatCode="General">
                  <c:v>5.6874999999999998E-3</c:v>
                </c:pt>
                <c:pt idx="272" formatCode="General">
                  <c:v>5.7083300000000002E-3</c:v>
                </c:pt>
                <c:pt idx="273" formatCode="General">
                  <c:v>5.7291699999999996E-3</c:v>
                </c:pt>
                <c:pt idx="274" formatCode="General">
                  <c:v>5.7499999999999999E-3</c:v>
                </c:pt>
                <c:pt idx="275" formatCode="General">
                  <c:v>5.7708300000000002E-3</c:v>
                </c:pt>
                <c:pt idx="276" formatCode="General">
                  <c:v>5.7916699999999996E-3</c:v>
                </c:pt>
                <c:pt idx="277" formatCode="General">
                  <c:v>5.8125E-3</c:v>
                </c:pt>
                <c:pt idx="278" formatCode="General">
                  <c:v>5.8333300000000003E-3</c:v>
                </c:pt>
                <c:pt idx="279" formatCode="General">
                  <c:v>5.8541699999999997E-3</c:v>
                </c:pt>
                <c:pt idx="280" formatCode="General">
                  <c:v>5.875E-3</c:v>
                </c:pt>
                <c:pt idx="281" formatCode="General">
                  <c:v>5.8958300000000003E-3</c:v>
                </c:pt>
                <c:pt idx="282" formatCode="General">
                  <c:v>5.9166699999999997E-3</c:v>
                </c:pt>
                <c:pt idx="283" formatCode="General">
                  <c:v>5.9375000000000001E-3</c:v>
                </c:pt>
                <c:pt idx="284" formatCode="General">
                  <c:v>5.9583300000000004E-3</c:v>
                </c:pt>
                <c:pt idx="285" formatCode="General">
                  <c:v>5.9791699999999998E-3</c:v>
                </c:pt>
                <c:pt idx="286" formatCode="General">
                  <c:v>6.0000000000000001E-3</c:v>
                </c:pt>
                <c:pt idx="287" formatCode="General">
                  <c:v>6.0208299999999996E-3</c:v>
                </c:pt>
                <c:pt idx="288" formatCode="General">
                  <c:v>6.0416699999999999E-3</c:v>
                </c:pt>
                <c:pt idx="289" formatCode="General">
                  <c:v>6.0625000000000002E-3</c:v>
                </c:pt>
                <c:pt idx="290" formatCode="General">
                  <c:v>6.0833299999999996E-3</c:v>
                </c:pt>
              </c:numCache>
            </c:numRef>
          </c:xVal>
          <c:yVal>
            <c:numRef>
              <c:f>RCLresult!$B$2:$B$292</c:f>
              <c:numCache>
                <c:formatCode>General</c:formatCode>
                <c:ptCount val="291"/>
                <c:pt idx="0">
                  <c:v>0.52083299999999999</c:v>
                </c:pt>
                <c:pt idx="1">
                  <c:v>1.5321199999999999</c:v>
                </c:pt>
                <c:pt idx="2">
                  <c:v>2.99959</c:v>
                </c:pt>
                <c:pt idx="3">
                  <c:v>4.8856700000000002</c:v>
                </c:pt>
                <c:pt idx="4">
                  <c:v>7.1500199999999996</c:v>
                </c:pt>
                <c:pt idx="5">
                  <c:v>9.7500999999999998</c:v>
                </c:pt>
                <c:pt idx="6">
                  <c:v>12.6418</c:v>
                </c:pt>
                <c:pt idx="7">
                  <c:v>15.7798</c:v>
                </c:pt>
                <c:pt idx="8">
                  <c:v>19.118400000000001</c:v>
                </c:pt>
                <c:pt idx="9">
                  <c:v>22.611899999999999</c:v>
                </c:pt>
                <c:pt idx="10">
                  <c:v>26.215</c:v>
                </c:pt>
                <c:pt idx="11">
                  <c:v>29.883400000000002</c:v>
                </c:pt>
                <c:pt idx="12">
                  <c:v>33.574100000000001</c:v>
                </c:pt>
                <c:pt idx="13">
                  <c:v>37.246200000000002</c:v>
                </c:pt>
                <c:pt idx="14">
                  <c:v>40.860599999999998</c:v>
                </c:pt>
                <c:pt idx="15">
                  <c:v>44.380800000000001</c:v>
                </c:pt>
                <c:pt idx="16">
                  <c:v>47.773200000000003</c:v>
                </c:pt>
                <c:pt idx="17">
                  <c:v>51.006900000000002</c:v>
                </c:pt>
                <c:pt idx="18">
                  <c:v>54.054499999999997</c:v>
                </c:pt>
                <c:pt idx="19">
                  <c:v>56.891599999999997</c:v>
                </c:pt>
                <c:pt idx="20">
                  <c:v>59.497599999999998</c:v>
                </c:pt>
                <c:pt idx="21">
                  <c:v>61.854999999999997</c:v>
                </c:pt>
                <c:pt idx="22">
                  <c:v>63.950200000000002</c:v>
                </c:pt>
                <c:pt idx="23">
                  <c:v>65.772800000000004</c:v>
                </c:pt>
                <c:pt idx="24">
                  <c:v>67.316100000000006</c:v>
                </c:pt>
                <c:pt idx="25">
                  <c:v>68.576499999999996</c:v>
                </c:pt>
                <c:pt idx="26">
                  <c:v>69.553700000000006</c:v>
                </c:pt>
                <c:pt idx="27">
                  <c:v>70.250699999999995</c:v>
                </c:pt>
                <c:pt idx="28">
                  <c:v>70.673199999999994</c:v>
                </c:pt>
                <c:pt idx="29">
                  <c:v>70.829599999999999</c:v>
                </c:pt>
                <c:pt idx="30">
                  <c:v>70.730800000000002</c:v>
                </c:pt>
                <c:pt idx="31">
                  <c:v>70.390100000000004</c:v>
                </c:pt>
                <c:pt idx="32">
                  <c:v>69.822599999999994</c:v>
                </c:pt>
                <c:pt idx="33">
                  <c:v>69.045299999999997</c:v>
                </c:pt>
                <c:pt idx="34">
                  <c:v>68.076599999999999</c:v>
                </c:pt>
                <c:pt idx="35">
                  <c:v>66.936000000000007</c:v>
                </c:pt>
                <c:pt idx="36">
                  <c:v>65.644099999999995</c:v>
                </c:pt>
                <c:pt idx="37">
                  <c:v>64.221999999999994</c:v>
                </c:pt>
                <c:pt idx="38">
                  <c:v>62.691499999999998</c:v>
                </c:pt>
                <c:pt idx="39">
                  <c:v>61.074300000000001</c:v>
                </c:pt>
                <c:pt idx="40">
                  <c:v>59.3919</c:v>
                </c:pt>
                <c:pt idx="41">
                  <c:v>57.665900000000001</c:v>
                </c:pt>
                <c:pt idx="42">
                  <c:v>55.916899999999998</c:v>
                </c:pt>
                <c:pt idx="43">
                  <c:v>54.165100000000002</c:v>
                </c:pt>
                <c:pt idx="44">
                  <c:v>52.429499999999997</c:v>
                </c:pt>
                <c:pt idx="45">
                  <c:v>50.728299999999997</c:v>
                </c:pt>
                <c:pt idx="46">
                  <c:v>49.078299999999999</c:v>
                </c:pt>
                <c:pt idx="47">
                  <c:v>47.494900000000001</c:v>
                </c:pt>
                <c:pt idx="48">
                  <c:v>45.992100000000001</c:v>
                </c:pt>
                <c:pt idx="49">
                  <c:v>44.582599999999999</c:v>
                </c:pt>
                <c:pt idx="50">
                  <c:v>43.277000000000001</c:v>
                </c:pt>
                <c:pt idx="51">
                  <c:v>42.084600000000002</c:v>
                </c:pt>
                <c:pt idx="52">
                  <c:v>41.013100000000001</c:v>
                </c:pt>
                <c:pt idx="53">
                  <c:v>40.068300000000001</c:v>
                </c:pt>
                <c:pt idx="54">
                  <c:v>39.254399999999997</c:v>
                </c:pt>
                <c:pt idx="55">
                  <c:v>38.573999999999998</c:v>
                </c:pt>
                <c:pt idx="56">
                  <c:v>38.028199999999998</c:v>
                </c:pt>
                <c:pt idx="57">
                  <c:v>37.616500000000002</c:v>
                </c:pt>
                <c:pt idx="58">
                  <c:v>37.337000000000003</c:v>
                </c:pt>
                <c:pt idx="59">
                  <c:v>37.186599999999999</c:v>
                </c:pt>
                <c:pt idx="60">
                  <c:v>37.160499999999999</c:v>
                </c:pt>
                <c:pt idx="61">
                  <c:v>37.253399999999999</c:v>
                </c:pt>
                <c:pt idx="62">
                  <c:v>37.458399999999997</c:v>
                </c:pt>
                <c:pt idx="63">
                  <c:v>37.768099999999997</c:v>
                </c:pt>
                <c:pt idx="64">
                  <c:v>38.174100000000003</c:v>
                </c:pt>
                <c:pt idx="65">
                  <c:v>38.667400000000001</c:v>
                </c:pt>
                <c:pt idx="66">
                  <c:v>39.238599999999998</c:v>
                </c:pt>
                <c:pt idx="67">
                  <c:v>39.877699999999997</c:v>
                </c:pt>
                <c:pt idx="68">
                  <c:v>40.574599999999997</c:v>
                </c:pt>
                <c:pt idx="69">
                  <c:v>41.319000000000003</c:v>
                </c:pt>
                <c:pt idx="70">
                  <c:v>42.1006</c:v>
                </c:pt>
                <c:pt idx="71">
                  <c:v>42.908999999999999</c:v>
                </c:pt>
                <c:pt idx="72">
                  <c:v>43.734299999999998</c:v>
                </c:pt>
                <c:pt idx="73">
                  <c:v>44.566699999999997</c:v>
                </c:pt>
                <c:pt idx="74">
                  <c:v>45.396799999999999</c:v>
                </c:pt>
                <c:pt idx="75">
                  <c:v>46.215699999999998</c:v>
                </c:pt>
                <c:pt idx="76">
                  <c:v>47.0152</c:v>
                </c:pt>
                <c:pt idx="77">
                  <c:v>47.787300000000002</c:v>
                </c:pt>
                <c:pt idx="78">
                  <c:v>48.525100000000002</c:v>
                </c:pt>
                <c:pt idx="79">
                  <c:v>49.222200000000001</c:v>
                </c:pt>
                <c:pt idx="80">
                  <c:v>49.872900000000001</c:v>
                </c:pt>
                <c:pt idx="81">
                  <c:v>50.472299999999997</c:v>
                </c:pt>
                <c:pt idx="82">
                  <c:v>51.016500000000001</c:v>
                </c:pt>
                <c:pt idx="83">
                  <c:v>51.502099999999999</c:v>
                </c:pt>
                <c:pt idx="84">
                  <c:v>51.926699999999997</c:v>
                </c:pt>
                <c:pt idx="85">
                  <c:v>52.288499999999999</c:v>
                </c:pt>
                <c:pt idx="86">
                  <c:v>52.586500000000001</c:v>
                </c:pt>
                <c:pt idx="87">
                  <c:v>52.820700000000002</c:v>
                </c:pt>
                <c:pt idx="88">
                  <c:v>52.991399999999999</c:v>
                </c:pt>
                <c:pt idx="89">
                  <c:v>53.099800000000002</c:v>
                </c:pt>
                <c:pt idx="90">
                  <c:v>53.147799999999997</c:v>
                </c:pt>
                <c:pt idx="91">
                  <c:v>53.137599999999999</c:v>
                </c:pt>
                <c:pt idx="92">
                  <c:v>53.072200000000002</c:v>
                </c:pt>
                <c:pt idx="93">
                  <c:v>52.954799999999999</c:v>
                </c:pt>
                <c:pt idx="94">
                  <c:v>52.789299999999997</c:v>
                </c:pt>
                <c:pt idx="95">
                  <c:v>52.579599999999999</c:v>
                </c:pt>
                <c:pt idx="96">
                  <c:v>52.330199999999998</c:v>
                </c:pt>
                <c:pt idx="97">
                  <c:v>52.045699999999997</c:v>
                </c:pt>
                <c:pt idx="98">
                  <c:v>51.730800000000002</c:v>
                </c:pt>
                <c:pt idx="99">
                  <c:v>51.390300000000003</c:v>
                </c:pt>
                <c:pt idx="100">
                  <c:v>51.029200000000003</c:v>
                </c:pt>
                <c:pt idx="101">
                  <c:v>50.6524</c:v>
                </c:pt>
                <c:pt idx="102">
                  <c:v>50.264699999999998</c:v>
                </c:pt>
                <c:pt idx="103">
                  <c:v>49.870899999999999</c:v>
                </c:pt>
                <c:pt idx="104">
                  <c:v>49.4754</c:v>
                </c:pt>
                <c:pt idx="105">
                  <c:v>49.082700000000003</c:v>
                </c:pt>
                <c:pt idx="106">
                  <c:v>48.696899999999999</c:v>
                </c:pt>
                <c:pt idx="107">
                  <c:v>48.321899999999999</c:v>
                </c:pt>
                <c:pt idx="108">
                  <c:v>47.961100000000002</c:v>
                </c:pt>
                <c:pt idx="109">
                  <c:v>47.618000000000002</c:v>
                </c:pt>
                <c:pt idx="110">
                  <c:v>47.295200000000001</c:v>
                </c:pt>
                <c:pt idx="111">
                  <c:v>46.995399999999997</c:v>
                </c:pt>
                <c:pt idx="112">
                  <c:v>46.720799999999997</c:v>
                </c:pt>
                <c:pt idx="113">
                  <c:v>46.473100000000002</c:v>
                </c:pt>
                <c:pt idx="114">
                  <c:v>46.253700000000002</c:v>
                </c:pt>
                <c:pt idx="115">
                  <c:v>46.063699999999997</c:v>
                </c:pt>
                <c:pt idx="116">
                  <c:v>45.903700000000001</c:v>
                </c:pt>
                <c:pt idx="117">
                  <c:v>45.774000000000001</c:v>
                </c:pt>
                <c:pt idx="118">
                  <c:v>45.674700000000001</c:v>
                </c:pt>
                <c:pt idx="119">
                  <c:v>45.6053</c:v>
                </c:pt>
                <c:pt idx="120">
                  <c:v>45.565199999999997</c:v>
                </c:pt>
                <c:pt idx="121">
                  <c:v>45.553400000000003</c:v>
                </c:pt>
                <c:pt idx="122">
                  <c:v>45.5687</c:v>
                </c:pt>
                <c:pt idx="123">
                  <c:v>45.6096</c:v>
                </c:pt>
                <c:pt idx="124">
                  <c:v>45.674599999999998</c:v>
                </c:pt>
                <c:pt idx="125">
                  <c:v>45.761699999999998</c:v>
                </c:pt>
                <c:pt idx="126">
                  <c:v>45.868899999999996</c:v>
                </c:pt>
                <c:pt idx="127">
                  <c:v>45.994199999999999</c:v>
                </c:pt>
                <c:pt idx="128">
                  <c:v>46.135300000000001</c:v>
                </c:pt>
                <c:pt idx="129">
                  <c:v>46.289900000000003</c:v>
                </c:pt>
                <c:pt idx="130">
                  <c:v>46.4557</c:v>
                </c:pt>
                <c:pt idx="131">
                  <c:v>46.630499999999998</c:v>
                </c:pt>
                <c:pt idx="132">
                  <c:v>46.811700000000002</c:v>
                </c:pt>
                <c:pt idx="133">
                  <c:v>46.997300000000003</c:v>
                </c:pt>
                <c:pt idx="134">
                  <c:v>47.184899999999999</c:v>
                </c:pt>
                <c:pt idx="135">
                  <c:v>47.372500000000002</c:v>
                </c:pt>
                <c:pt idx="136">
                  <c:v>47.558</c:v>
                </c:pt>
                <c:pt idx="137">
                  <c:v>47.739400000000003</c:v>
                </c:pt>
                <c:pt idx="138">
                  <c:v>47.915100000000002</c:v>
                </c:pt>
                <c:pt idx="139">
                  <c:v>48.083300000000001</c:v>
                </c:pt>
                <c:pt idx="140">
                  <c:v>48.242699999999999</c:v>
                </c:pt>
                <c:pt idx="141">
                  <c:v>48.391800000000003</c:v>
                </c:pt>
                <c:pt idx="142">
                  <c:v>48.529600000000002</c:v>
                </c:pt>
                <c:pt idx="143">
                  <c:v>48.655200000000001</c:v>
                </c:pt>
                <c:pt idx="144">
                  <c:v>48.767600000000002</c:v>
                </c:pt>
                <c:pt idx="145">
                  <c:v>48.866399999999999</c:v>
                </c:pt>
                <c:pt idx="146">
                  <c:v>48.951099999999997</c:v>
                </c:pt>
                <c:pt idx="147">
                  <c:v>49.0214</c:v>
                </c:pt>
                <c:pt idx="148">
                  <c:v>49.077300000000001</c:v>
                </c:pt>
                <c:pt idx="149">
                  <c:v>49.118899999999996</c:v>
                </c:pt>
                <c:pt idx="150">
                  <c:v>49.1464</c:v>
                </c:pt>
                <c:pt idx="151">
                  <c:v>49.1601</c:v>
                </c:pt>
                <c:pt idx="152">
                  <c:v>49.160499999999999</c:v>
                </c:pt>
                <c:pt idx="153">
                  <c:v>49.148400000000002</c:v>
                </c:pt>
                <c:pt idx="154">
                  <c:v>49.124400000000001</c:v>
                </c:pt>
                <c:pt idx="155">
                  <c:v>49.089300000000001</c:v>
                </c:pt>
                <c:pt idx="156">
                  <c:v>49.043999999999997</c:v>
                </c:pt>
                <c:pt idx="157">
                  <c:v>48.989600000000003</c:v>
                </c:pt>
                <c:pt idx="158">
                  <c:v>48.927</c:v>
                </c:pt>
                <c:pt idx="159">
                  <c:v>48.857300000000002</c:v>
                </c:pt>
                <c:pt idx="160">
                  <c:v>48.781700000000001</c:v>
                </c:pt>
                <c:pt idx="161">
                  <c:v>48.701099999999997</c:v>
                </c:pt>
                <c:pt idx="162">
                  <c:v>48.616799999999998</c:v>
                </c:pt>
                <c:pt idx="163">
                  <c:v>48.529800000000002</c:v>
                </c:pt>
                <c:pt idx="164">
                  <c:v>48.441099999999999</c:v>
                </c:pt>
                <c:pt idx="165">
                  <c:v>48.351900000000001</c:v>
                </c:pt>
                <c:pt idx="166">
                  <c:v>48.263100000000001</c:v>
                </c:pt>
                <c:pt idx="167">
                  <c:v>48.175600000000003</c:v>
                </c:pt>
                <c:pt idx="168">
                  <c:v>48.090400000000002</c:v>
                </c:pt>
                <c:pt idx="169">
                  <c:v>48.008299999999998</c:v>
                </c:pt>
                <c:pt idx="170">
                  <c:v>47.93</c:v>
                </c:pt>
                <c:pt idx="171">
                  <c:v>47.856099999999998</c:v>
                </c:pt>
                <c:pt idx="172">
                  <c:v>47.787300000000002</c:v>
                </c:pt>
                <c:pt idx="173">
                  <c:v>47.7241</c:v>
                </c:pt>
                <c:pt idx="174">
                  <c:v>47.666899999999998</c:v>
                </c:pt>
                <c:pt idx="175">
                  <c:v>47.616</c:v>
                </c:pt>
                <c:pt idx="176">
                  <c:v>47.5717</c:v>
                </c:pt>
                <c:pt idx="177">
                  <c:v>47.534100000000002</c:v>
                </c:pt>
                <c:pt idx="178">
                  <c:v>47.503399999999999</c:v>
                </c:pt>
                <c:pt idx="179">
                  <c:v>47.479599999999998</c:v>
                </c:pt>
                <c:pt idx="180">
                  <c:v>47.462499999999999</c:v>
                </c:pt>
                <c:pt idx="181">
                  <c:v>47.451999999999998</c:v>
                </c:pt>
                <c:pt idx="182">
                  <c:v>47.448</c:v>
                </c:pt>
                <c:pt idx="183">
                  <c:v>47.450200000000002</c:v>
                </c:pt>
                <c:pt idx="184">
                  <c:v>47.458199999999998</c:v>
                </c:pt>
                <c:pt idx="185">
                  <c:v>47.471699999999998</c:v>
                </c:pt>
                <c:pt idx="186">
                  <c:v>47.490299999999998</c:v>
                </c:pt>
                <c:pt idx="187">
                  <c:v>47.513599999999997</c:v>
                </c:pt>
                <c:pt idx="188">
                  <c:v>47.540999999999997</c:v>
                </c:pt>
                <c:pt idx="189">
                  <c:v>47.572099999999999</c:v>
                </c:pt>
                <c:pt idx="190">
                  <c:v>47.606400000000001</c:v>
                </c:pt>
                <c:pt idx="191">
                  <c:v>47.643300000000004</c:v>
                </c:pt>
                <c:pt idx="192">
                  <c:v>47.682299999999998</c:v>
                </c:pt>
                <c:pt idx="193">
                  <c:v>47.722999999999999</c:v>
                </c:pt>
                <c:pt idx="194">
                  <c:v>47.764699999999998</c:v>
                </c:pt>
                <c:pt idx="195">
                  <c:v>47.806899999999999</c:v>
                </c:pt>
                <c:pt idx="196">
                  <c:v>47.849299999999999</c:v>
                </c:pt>
                <c:pt idx="197">
                  <c:v>47.891300000000001</c:v>
                </c:pt>
                <c:pt idx="198">
                  <c:v>47.932400000000001</c:v>
                </c:pt>
                <c:pt idx="199">
                  <c:v>47.9724</c:v>
                </c:pt>
                <c:pt idx="200">
                  <c:v>48.0107</c:v>
                </c:pt>
                <c:pt idx="201">
                  <c:v>48.0471</c:v>
                </c:pt>
                <c:pt idx="202">
                  <c:v>48.081299999999999</c:v>
                </c:pt>
                <c:pt idx="203">
                  <c:v>48.112900000000003</c:v>
                </c:pt>
                <c:pt idx="204">
                  <c:v>48.141800000000003</c:v>
                </c:pt>
                <c:pt idx="205">
                  <c:v>48.167900000000003</c:v>
                </c:pt>
                <c:pt idx="206">
                  <c:v>48.190800000000003</c:v>
                </c:pt>
                <c:pt idx="207">
                  <c:v>48.210599999999999</c:v>
                </c:pt>
                <c:pt idx="208">
                  <c:v>48.227200000000003</c:v>
                </c:pt>
                <c:pt idx="209">
                  <c:v>48.240499999999997</c:v>
                </c:pt>
                <c:pt idx="210">
                  <c:v>48.250599999999999</c:v>
                </c:pt>
                <c:pt idx="211">
                  <c:v>48.2575</c:v>
                </c:pt>
                <c:pt idx="212">
                  <c:v>48.261200000000002</c:v>
                </c:pt>
                <c:pt idx="213">
                  <c:v>48.262</c:v>
                </c:pt>
                <c:pt idx="214">
                  <c:v>48.259799999999998</c:v>
                </c:pt>
                <c:pt idx="215">
                  <c:v>48.255000000000003</c:v>
                </c:pt>
                <c:pt idx="216">
                  <c:v>48.247599999999998</c:v>
                </c:pt>
                <c:pt idx="217">
                  <c:v>48.237900000000003</c:v>
                </c:pt>
                <c:pt idx="218">
                  <c:v>48.225999999999999</c:v>
                </c:pt>
                <c:pt idx="219">
                  <c:v>48.212299999999999</c:v>
                </c:pt>
                <c:pt idx="220">
                  <c:v>48.196899999999999</c:v>
                </c:pt>
                <c:pt idx="221">
                  <c:v>48.180100000000003</c:v>
                </c:pt>
                <c:pt idx="222">
                  <c:v>48.162199999999999</c:v>
                </c:pt>
                <c:pt idx="223">
                  <c:v>48.143300000000004</c:v>
                </c:pt>
                <c:pt idx="224">
                  <c:v>48.123800000000003</c:v>
                </c:pt>
                <c:pt idx="225">
                  <c:v>48.1038</c:v>
                </c:pt>
                <c:pt idx="226">
                  <c:v>48.0837</c:v>
                </c:pt>
                <c:pt idx="227">
                  <c:v>48.063600000000001</c:v>
                </c:pt>
                <c:pt idx="228">
                  <c:v>48.043799999999997</c:v>
                </c:pt>
                <c:pt idx="229">
                  <c:v>48.024500000000003</c:v>
                </c:pt>
                <c:pt idx="230">
                  <c:v>48.005800000000001</c:v>
                </c:pt>
                <c:pt idx="231">
                  <c:v>47.987900000000003</c:v>
                </c:pt>
                <c:pt idx="232">
                  <c:v>47.970999999999997</c:v>
                </c:pt>
                <c:pt idx="233">
                  <c:v>47.955300000000001</c:v>
                </c:pt>
                <c:pt idx="234">
                  <c:v>47.9407</c:v>
                </c:pt>
                <c:pt idx="235">
                  <c:v>47.927500000000002</c:v>
                </c:pt>
                <c:pt idx="236">
                  <c:v>47.915700000000001</c:v>
                </c:pt>
                <c:pt idx="237">
                  <c:v>47.9054</c:v>
                </c:pt>
                <c:pt idx="238">
                  <c:v>47.896599999999999</c:v>
                </c:pt>
                <c:pt idx="239">
                  <c:v>47.889299999999999</c:v>
                </c:pt>
                <c:pt idx="240">
                  <c:v>47.883600000000001</c:v>
                </c:pt>
                <c:pt idx="241">
                  <c:v>47.879399999999997</c:v>
                </c:pt>
                <c:pt idx="242">
                  <c:v>47.8767</c:v>
                </c:pt>
                <c:pt idx="243">
                  <c:v>47.875500000000002</c:v>
                </c:pt>
                <c:pt idx="244">
                  <c:v>47.875599999999999</c:v>
                </c:pt>
                <c:pt idx="245">
                  <c:v>47.877200000000002</c:v>
                </c:pt>
                <c:pt idx="246">
                  <c:v>47.88</c:v>
                </c:pt>
                <c:pt idx="247">
                  <c:v>47.883899999999997</c:v>
                </c:pt>
                <c:pt idx="248">
                  <c:v>47.8889</c:v>
                </c:pt>
                <c:pt idx="249">
                  <c:v>47.8949</c:v>
                </c:pt>
                <c:pt idx="250">
                  <c:v>47.901800000000001</c:v>
                </c:pt>
                <c:pt idx="251">
                  <c:v>47.909300000000002</c:v>
                </c:pt>
                <c:pt idx="252">
                  <c:v>47.917499999999997</c:v>
                </c:pt>
                <c:pt idx="253">
                  <c:v>47.926299999999998</c:v>
                </c:pt>
                <c:pt idx="254">
                  <c:v>47.935400000000001</c:v>
                </c:pt>
                <c:pt idx="255">
                  <c:v>47.944699999999997</c:v>
                </c:pt>
                <c:pt idx="256">
                  <c:v>47.9542</c:v>
                </c:pt>
                <c:pt idx="257">
                  <c:v>47.963799999999999</c:v>
                </c:pt>
                <c:pt idx="258">
                  <c:v>47.973300000000002</c:v>
                </c:pt>
                <c:pt idx="259">
                  <c:v>47.982700000000001</c:v>
                </c:pt>
                <c:pt idx="260">
                  <c:v>47.991700000000002</c:v>
                </c:pt>
                <c:pt idx="261">
                  <c:v>48.000500000000002</c:v>
                </c:pt>
                <c:pt idx="262">
                  <c:v>48.008800000000001</c:v>
                </c:pt>
                <c:pt idx="263">
                  <c:v>48.016599999999997</c:v>
                </c:pt>
                <c:pt idx="264">
                  <c:v>48.023899999999998</c:v>
                </c:pt>
                <c:pt idx="265">
                  <c:v>48.0306</c:v>
                </c:pt>
                <c:pt idx="266">
                  <c:v>48.0366</c:v>
                </c:pt>
                <c:pt idx="267">
                  <c:v>48.041899999999998</c:v>
                </c:pt>
                <c:pt idx="268">
                  <c:v>48.046599999999998</c:v>
                </c:pt>
                <c:pt idx="269">
                  <c:v>48.0505</c:v>
                </c:pt>
                <c:pt idx="270">
                  <c:v>48.053600000000003</c:v>
                </c:pt>
                <c:pt idx="271">
                  <c:v>48.055999999999997</c:v>
                </c:pt>
                <c:pt idx="272">
                  <c:v>48.0578</c:v>
                </c:pt>
                <c:pt idx="273">
                  <c:v>48.058799999999998</c:v>
                </c:pt>
                <c:pt idx="274">
                  <c:v>48.059100000000001</c:v>
                </c:pt>
                <c:pt idx="275">
                  <c:v>48.058700000000002</c:v>
                </c:pt>
                <c:pt idx="276">
                  <c:v>48.057699999999997</c:v>
                </c:pt>
                <c:pt idx="277">
                  <c:v>48.056199999999997</c:v>
                </c:pt>
                <c:pt idx="278">
                  <c:v>48.054099999999998</c:v>
                </c:pt>
                <c:pt idx="279">
                  <c:v>48.051499999999997</c:v>
                </c:pt>
                <c:pt idx="280">
                  <c:v>48.048499999999997</c:v>
                </c:pt>
                <c:pt idx="281">
                  <c:v>48.045099999999998</c:v>
                </c:pt>
                <c:pt idx="282">
                  <c:v>48.041400000000003</c:v>
                </c:pt>
                <c:pt idx="283">
                  <c:v>48.037399999999998</c:v>
                </c:pt>
                <c:pt idx="284">
                  <c:v>48.033200000000001</c:v>
                </c:pt>
                <c:pt idx="285">
                  <c:v>48.028799999999997</c:v>
                </c:pt>
                <c:pt idx="286">
                  <c:v>48.024299999999997</c:v>
                </c:pt>
                <c:pt idx="287">
                  <c:v>48.019799999999996</c:v>
                </c:pt>
                <c:pt idx="288">
                  <c:v>48.0152</c:v>
                </c:pt>
                <c:pt idx="289">
                  <c:v>48.0107</c:v>
                </c:pt>
                <c:pt idx="290">
                  <c:v>48.006399999999999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RCLresult!$C$1</c:f>
              <c:strCache>
                <c:ptCount val="1"/>
                <c:pt idx="0">
                  <c:v>analytic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RCLresult!$A$2:$A$292</c:f>
              <c:numCache>
                <c:formatCode>0.00E+00</c:formatCode>
                <c:ptCount val="291"/>
                <c:pt idx="0">
                  <c:v>4.1666699999999999E-5</c:v>
                </c:pt>
                <c:pt idx="1">
                  <c:v>6.2500000000000001E-5</c:v>
                </c:pt>
                <c:pt idx="2">
                  <c:v>8.3333300000000004E-5</c:v>
                </c:pt>
                <c:pt idx="3" formatCode="General">
                  <c:v>1.0416699999999999E-4</c:v>
                </c:pt>
                <c:pt idx="4" formatCode="General">
                  <c:v>1.25E-4</c:v>
                </c:pt>
                <c:pt idx="5" formatCode="General">
                  <c:v>1.45833E-4</c:v>
                </c:pt>
                <c:pt idx="6" formatCode="General">
                  <c:v>1.6666700000000001E-4</c:v>
                </c:pt>
                <c:pt idx="7" formatCode="General">
                  <c:v>1.875E-4</c:v>
                </c:pt>
                <c:pt idx="8" formatCode="General">
                  <c:v>2.08333E-4</c:v>
                </c:pt>
                <c:pt idx="9" formatCode="General">
                  <c:v>2.2916700000000001E-4</c:v>
                </c:pt>
                <c:pt idx="10" formatCode="General">
                  <c:v>2.5000000000000001E-4</c:v>
                </c:pt>
                <c:pt idx="11" formatCode="General">
                  <c:v>2.70833E-4</c:v>
                </c:pt>
                <c:pt idx="12" formatCode="General">
                  <c:v>2.9166700000000001E-4</c:v>
                </c:pt>
                <c:pt idx="13" formatCode="General">
                  <c:v>3.1250000000000001E-4</c:v>
                </c:pt>
                <c:pt idx="14" formatCode="General">
                  <c:v>3.33333E-4</c:v>
                </c:pt>
                <c:pt idx="15" formatCode="General">
                  <c:v>3.5416700000000001E-4</c:v>
                </c:pt>
                <c:pt idx="16" formatCode="General">
                  <c:v>3.7500000000000001E-4</c:v>
                </c:pt>
                <c:pt idx="17" formatCode="General">
                  <c:v>3.95833E-4</c:v>
                </c:pt>
                <c:pt idx="18" formatCode="General">
                  <c:v>4.1666700000000001E-4</c:v>
                </c:pt>
                <c:pt idx="19" formatCode="General">
                  <c:v>4.3750000000000001E-4</c:v>
                </c:pt>
                <c:pt idx="20" formatCode="General">
                  <c:v>4.58333E-4</c:v>
                </c:pt>
                <c:pt idx="21" formatCode="General">
                  <c:v>4.7916700000000002E-4</c:v>
                </c:pt>
                <c:pt idx="22" formatCode="General">
                  <c:v>5.0000000000000001E-4</c:v>
                </c:pt>
                <c:pt idx="23" formatCode="General">
                  <c:v>5.2083299999999995E-4</c:v>
                </c:pt>
                <c:pt idx="24" formatCode="General">
                  <c:v>5.4166700000000002E-4</c:v>
                </c:pt>
                <c:pt idx="25" formatCode="General">
                  <c:v>5.6249999999999996E-4</c:v>
                </c:pt>
                <c:pt idx="26" formatCode="General">
                  <c:v>5.8333300000000001E-4</c:v>
                </c:pt>
                <c:pt idx="27" formatCode="General">
                  <c:v>6.0416699999999996E-4</c:v>
                </c:pt>
                <c:pt idx="28" formatCode="General">
                  <c:v>6.2500000000000001E-4</c:v>
                </c:pt>
                <c:pt idx="29" formatCode="General">
                  <c:v>6.4583299999999995E-4</c:v>
                </c:pt>
                <c:pt idx="30" formatCode="General">
                  <c:v>6.6666700000000002E-4</c:v>
                </c:pt>
                <c:pt idx="31" formatCode="General">
                  <c:v>6.8749999999999996E-4</c:v>
                </c:pt>
                <c:pt idx="32" formatCode="General">
                  <c:v>7.0833300000000001E-4</c:v>
                </c:pt>
                <c:pt idx="33" formatCode="General">
                  <c:v>7.2916699999999997E-4</c:v>
                </c:pt>
                <c:pt idx="34" formatCode="General">
                  <c:v>7.5000000000000002E-4</c:v>
                </c:pt>
                <c:pt idx="35" formatCode="General">
                  <c:v>7.7083299999999996E-4</c:v>
                </c:pt>
                <c:pt idx="36" formatCode="General">
                  <c:v>7.9166700000000002E-4</c:v>
                </c:pt>
                <c:pt idx="37" formatCode="General">
                  <c:v>8.1249999999999996E-4</c:v>
                </c:pt>
                <c:pt idx="38" formatCode="General">
                  <c:v>8.3333300000000001E-4</c:v>
                </c:pt>
                <c:pt idx="39" formatCode="General">
                  <c:v>8.5416699999999997E-4</c:v>
                </c:pt>
                <c:pt idx="40" formatCode="General">
                  <c:v>8.7500000000000002E-4</c:v>
                </c:pt>
                <c:pt idx="41" formatCode="General">
                  <c:v>8.9583299999999996E-4</c:v>
                </c:pt>
                <c:pt idx="42" formatCode="General">
                  <c:v>9.1666700000000002E-4</c:v>
                </c:pt>
                <c:pt idx="43" formatCode="General">
                  <c:v>9.3749999999999997E-4</c:v>
                </c:pt>
                <c:pt idx="44" formatCode="General">
                  <c:v>9.5833300000000001E-4</c:v>
                </c:pt>
                <c:pt idx="45" formatCode="General">
                  <c:v>9.7916699999999997E-4</c:v>
                </c:pt>
                <c:pt idx="46" formatCode="General">
                  <c:v>1E-3</c:v>
                </c:pt>
                <c:pt idx="47" formatCode="General">
                  <c:v>1.0208299999999999E-3</c:v>
                </c:pt>
                <c:pt idx="48" formatCode="General">
                  <c:v>1.04167E-3</c:v>
                </c:pt>
                <c:pt idx="49" formatCode="General">
                  <c:v>1.0625000000000001E-3</c:v>
                </c:pt>
                <c:pt idx="50" formatCode="General">
                  <c:v>1.08333E-3</c:v>
                </c:pt>
                <c:pt idx="51" formatCode="General">
                  <c:v>1.10417E-3</c:v>
                </c:pt>
                <c:pt idx="52" formatCode="General">
                  <c:v>1.1249999999999999E-3</c:v>
                </c:pt>
                <c:pt idx="53" formatCode="General">
                  <c:v>1.14583E-3</c:v>
                </c:pt>
                <c:pt idx="54" formatCode="General">
                  <c:v>1.1666700000000001E-3</c:v>
                </c:pt>
                <c:pt idx="55" formatCode="General">
                  <c:v>1.1875E-3</c:v>
                </c:pt>
                <c:pt idx="56" formatCode="General">
                  <c:v>1.2083300000000001E-3</c:v>
                </c:pt>
                <c:pt idx="57" formatCode="General">
                  <c:v>1.2291699999999999E-3</c:v>
                </c:pt>
                <c:pt idx="58" formatCode="General">
                  <c:v>1.25E-3</c:v>
                </c:pt>
                <c:pt idx="59" formatCode="General">
                  <c:v>1.2708299999999999E-3</c:v>
                </c:pt>
                <c:pt idx="60" formatCode="General">
                  <c:v>1.29167E-3</c:v>
                </c:pt>
                <c:pt idx="61" formatCode="General">
                  <c:v>1.3125000000000001E-3</c:v>
                </c:pt>
                <c:pt idx="62" formatCode="General">
                  <c:v>1.33333E-3</c:v>
                </c:pt>
                <c:pt idx="63" formatCode="General">
                  <c:v>1.35417E-3</c:v>
                </c:pt>
                <c:pt idx="64" formatCode="General">
                  <c:v>1.3749999999999999E-3</c:v>
                </c:pt>
                <c:pt idx="65" formatCode="General">
                  <c:v>1.39583E-3</c:v>
                </c:pt>
                <c:pt idx="66" formatCode="General">
                  <c:v>1.4166700000000001E-3</c:v>
                </c:pt>
                <c:pt idx="67" formatCode="General">
                  <c:v>1.4375E-3</c:v>
                </c:pt>
                <c:pt idx="68" formatCode="General">
                  <c:v>1.4583300000000001E-3</c:v>
                </c:pt>
                <c:pt idx="69" formatCode="General">
                  <c:v>1.4791699999999999E-3</c:v>
                </c:pt>
                <c:pt idx="70" formatCode="General">
                  <c:v>1.5E-3</c:v>
                </c:pt>
                <c:pt idx="71" formatCode="General">
                  <c:v>1.5208299999999999E-3</c:v>
                </c:pt>
                <c:pt idx="72" formatCode="General">
                  <c:v>1.54167E-3</c:v>
                </c:pt>
                <c:pt idx="73" formatCode="General">
                  <c:v>1.5625000000000001E-3</c:v>
                </c:pt>
                <c:pt idx="74" formatCode="General">
                  <c:v>1.58333E-3</c:v>
                </c:pt>
                <c:pt idx="75" formatCode="General">
                  <c:v>1.60417E-3</c:v>
                </c:pt>
                <c:pt idx="76" formatCode="General">
                  <c:v>1.6249999999999999E-3</c:v>
                </c:pt>
                <c:pt idx="77" formatCode="General">
                  <c:v>1.64583E-3</c:v>
                </c:pt>
                <c:pt idx="78" formatCode="General">
                  <c:v>1.6666700000000001E-3</c:v>
                </c:pt>
                <c:pt idx="79" formatCode="General">
                  <c:v>1.6875E-3</c:v>
                </c:pt>
                <c:pt idx="80" formatCode="General">
                  <c:v>1.7083300000000001E-3</c:v>
                </c:pt>
                <c:pt idx="81" formatCode="General">
                  <c:v>1.7291699999999999E-3</c:v>
                </c:pt>
                <c:pt idx="82" formatCode="General">
                  <c:v>1.75E-3</c:v>
                </c:pt>
                <c:pt idx="83" formatCode="General">
                  <c:v>1.7708299999999999E-3</c:v>
                </c:pt>
                <c:pt idx="84" formatCode="General">
                  <c:v>1.79167E-3</c:v>
                </c:pt>
                <c:pt idx="85" formatCode="General">
                  <c:v>1.8125000000000001E-3</c:v>
                </c:pt>
                <c:pt idx="86" formatCode="General">
                  <c:v>1.83333E-3</c:v>
                </c:pt>
                <c:pt idx="87" formatCode="General">
                  <c:v>1.85417E-3</c:v>
                </c:pt>
                <c:pt idx="88" formatCode="General">
                  <c:v>1.8749999999999999E-3</c:v>
                </c:pt>
                <c:pt idx="89" formatCode="General">
                  <c:v>1.89583E-3</c:v>
                </c:pt>
                <c:pt idx="90" formatCode="General">
                  <c:v>1.9166700000000001E-3</c:v>
                </c:pt>
                <c:pt idx="91" formatCode="General">
                  <c:v>1.9375E-3</c:v>
                </c:pt>
                <c:pt idx="92" formatCode="General">
                  <c:v>1.9583299999999999E-3</c:v>
                </c:pt>
                <c:pt idx="93" formatCode="General">
                  <c:v>1.9791700000000001E-3</c:v>
                </c:pt>
                <c:pt idx="94" formatCode="General">
                  <c:v>2E-3</c:v>
                </c:pt>
                <c:pt idx="95" formatCode="General">
                  <c:v>2.0208299999999999E-3</c:v>
                </c:pt>
                <c:pt idx="96" formatCode="General">
                  <c:v>2.0416700000000002E-3</c:v>
                </c:pt>
                <c:pt idx="97" formatCode="General">
                  <c:v>2.0625000000000001E-3</c:v>
                </c:pt>
                <c:pt idx="98" formatCode="General">
                  <c:v>2.08333E-3</c:v>
                </c:pt>
                <c:pt idx="99" formatCode="General">
                  <c:v>2.1041699999999998E-3</c:v>
                </c:pt>
                <c:pt idx="100" formatCode="General">
                  <c:v>2.1250000000000002E-3</c:v>
                </c:pt>
                <c:pt idx="101" formatCode="General">
                  <c:v>2.14583E-3</c:v>
                </c:pt>
                <c:pt idx="102" formatCode="General">
                  <c:v>2.1666699999999999E-3</c:v>
                </c:pt>
                <c:pt idx="103" formatCode="General">
                  <c:v>2.1875000000000002E-3</c:v>
                </c:pt>
                <c:pt idx="104" formatCode="General">
                  <c:v>2.2083300000000001E-3</c:v>
                </c:pt>
                <c:pt idx="105" formatCode="General">
                  <c:v>2.2291699999999999E-3</c:v>
                </c:pt>
                <c:pt idx="106" formatCode="General">
                  <c:v>2.2499999999999998E-3</c:v>
                </c:pt>
                <c:pt idx="107" formatCode="General">
                  <c:v>2.2708300000000002E-3</c:v>
                </c:pt>
                <c:pt idx="108" formatCode="General">
                  <c:v>2.29167E-3</c:v>
                </c:pt>
                <c:pt idx="109" formatCode="General">
                  <c:v>2.3124999999999999E-3</c:v>
                </c:pt>
                <c:pt idx="110" formatCode="General">
                  <c:v>2.3333300000000002E-3</c:v>
                </c:pt>
                <c:pt idx="111" formatCode="General">
                  <c:v>2.35417E-3</c:v>
                </c:pt>
                <c:pt idx="112" formatCode="General">
                  <c:v>2.3749999999999999E-3</c:v>
                </c:pt>
                <c:pt idx="113" formatCode="General">
                  <c:v>2.3958299999999998E-3</c:v>
                </c:pt>
                <c:pt idx="114" formatCode="General">
                  <c:v>2.4166700000000001E-3</c:v>
                </c:pt>
                <c:pt idx="115" formatCode="General">
                  <c:v>2.4375E-3</c:v>
                </c:pt>
                <c:pt idx="116" formatCode="General">
                  <c:v>2.4583299999999999E-3</c:v>
                </c:pt>
                <c:pt idx="117" formatCode="General">
                  <c:v>2.4791700000000002E-3</c:v>
                </c:pt>
                <c:pt idx="118" formatCode="General">
                  <c:v>2.5000000000000001E-3</c:v>
                </c:pt>
                <c:pt idx="119" formatCode="General">
                  <c:v>2.5208299999999999E-3</c:v>
                </c:pt>
                <c:pt idx="120" formatCode="General">
                  <c:v>2.5416700000000002E-3</c:v>
                </c:pt>
                <c:pt idx="121" formatCode="General">
                  <c:v>2.5625000000000001E-3</c:v>
                </c:pt>
                <c:pt idx="122" formatCode="General">
                  <c:v>2.58333E-3</c:v>
                </c:pt>
                <c:pt idx="123" formatCode="General">
                  <c:v>2.6041699999999998E-3</c:v>
                </c:pt>
                <c:pt idx="124" formatCode="General">
                  <c:v>2.6250000000000002E-3</c:v>
                </c:pt>
                <c:pt idx="125" formatCode="General">
                  <c:v>2.6458300000000001E-3</c:v>
                </c:pt>
                <c:pt idx="126" formatCode="General">
                  <c:v>2.6666699999999999E-3</c:v>
                </c:pt>
                <c:pt idx="127" formatCode="General">
                  <c:v>2.6874999999999998E-3</c:v>
                </c:pt>
                <c:pt idx="128" formatCode="General">
                  <c:v>2.7083300000000001E-3</c:v>
                </c:pt>
                <c:pt idx="129" formatCode="General">
                  <c:v>2.7291699999999999E-3</c:v>
                </c:pt>
                <c:pt idx="130" formatCode="General">
                  <c:v>2.7499999999999998E-3</c:v>
                </c:pt>
                <c:pt idx="131" formatCode="General">
                  <c:v>2.7708300000000002E-3</c:v>
                </c:pt>
                <c:pt idx="132" formatCode="General">
                  <c:v>2.79167E-3</c:v>
                </c:pt>
                <c:pt idx="133" formatCode="General">
                  <c:v>2.8124999999999999E-3</c:v>
                </c:pt>
                <c:pt idx="134" formatCode="General">
                  <c:v>2.8333299999999998E-3</c:v>
                </c:pt>
                <c:pt idx="135" formatCode="General">
                  <c:v>2.8541700000000001E-3</c:v>
                </c:pt>
                <c:pt idx="136" formatCode="General">
                  <c:v>2.875E-3</c:v>
                </c:pt>
                <c:pt idx="137" formatCode="General">
                  <c:v>2.8958299999999998E-3</c:v>
                </c:pt>
                <c:pt idx="138" formatCode="General">
                  <c:v>2.9166700000000001E-3</c:v>
                </c:pt>
                <c:pt idx="139" formatCode="General">
                  <c:v>2.9375E-3</c:v>
                </c:pt>
                <c:pt idx="140" formatCode="General">
                  <c:v>2.9583299999999999E-3</c:v>
                </c:pt>
                <c:pt idx="141" formatCode="General">
                  <c:v>2.9791700000000002E-3</c:v>
                </c:pt>
                <c:pt idx="142" formatCode="General">
                  <c:v>3.0000000000000001E-3</c:v>
                </c:pt>
                <c:pt idx="143" formatCode="General">
                  <c:v>3.02083E-3</c:v>
                </c:pt>
                <c:pt idx="144" formatCode="General">
                  <c:v>3.0416699999999998E-3</c:v>
                </c:pt>
                <c:pt idx="145" formatCode="General">
                  <c:v>3.0625000000000001E-3</c:v>
                </c:pt>
                <c:pt idx="146" formatCode="General">
                  <c:v>3.08333E-3</c:v>
                </c:pt>
                <c:pt idx="147" formatCode="General">
                  <c:v>3.1041699999999998E-3</c:v>
                </c:pt>
                <c:pt idx="148" formatCode="General">
                  <c:v>3.1250000000000002E-3</c:v>
                </c:pt>
                <c:pt idx="149" formatCode="General">
                  <c:v>3.1458300000000001E-3</c:v>
                </c:pt>
                <c:pt idx="150" formatCode="General">
                  <c:v>3.1666699999999999E-3</c:v>
                </c:pt>
                <c:pt idx="151" formatCode="General">
                  <c:v>3.1874999999999998E-3</c:v>
                </c:pt>
                <c:pt idx="152" formatCode="General">
                  <c:v>3.2083300000000001E-3</c:v>
                </c:pt>
                <c:pt idx="153" formatCode="General">
                  <c:v>3.22917E-3</c:v>
                </c:pt>
                <c:pt idx="154" formatCode="General">
                  <c:v>3.2499999999999999E-3</c:v>
                </c:pt>
                <c:pt idx="155" formatCode="General">
                  <c:v>3.2708300000000002E-3</c:v>
                </c:pt>
                <c:pt idx="156" formatCode="General">
                  <c:v>3.29167E-3</c:v>
                </c:pt>
                <c:pt idx="157" formatCode="General">
                  <c:v>3.3124999999999999E-3</c:v>
                </c:pt>
                <c:pt idx="158" formatCode="General">
                  <c:v>3.3333299999999998E-3</c:v>
                </c:pt>
                <c:pt idx="159" formatCode="General">
                  <c:v>3.3541700000000001E-3</c:v>
                </c:pt>
                <c:pt idx="160" formatCode="General">
                  <c:v>3.375E-3</c:v>
                </c:pt>
                <c:pt idx="161" formatCode="General">
                  <c:v>3.3958299999999999E-3</c:v>
                </c:pt>
                <c:pt idx="162" formatCode="General">
                  <c:v>3.4166700000000001E-3</c:v>
                </c:pt>
                <c:pt idx="163" formatCode="General">
                  <c:v>3.4375E-3</c:v>
                </c:pt>
                <c:pt idx="164" formatCode="General">
                  <c:v>3.4583299999999999E-3</c:v>
                </c:pt>
                <c:pt idx="165" formatCode="General">
                  <c:v>3.4791700000000002E-3</c:v>
                </c:pt>
                <c:pt idx="166" formatCode="General">
                  <c:v>3.5000000000000001E-3</c:v>
                </c:pt>
                <c:pt idx="167" formatCode="General">
                  <c:v>3.52083E-3</c:v>
                </c:pt>
                <c:pt idx="168" formatCode="General">
                  <c:v>3.5416699999999998E-3</c:v>
                </c:pt>
                <c:pt idx="169" formatCode="General">
                  <c:v>3.5625000000000001E-3</c:v>
                </c:pt>
                <c:pt idx="170" formatCode="General">
                  <c:v>3.58333E-3</c:v>
                </c:pt>
                <c:pt idx="171" formatCode="General">
                  <c:v>3.6041699999999999E-3</c:v>
                </c:pt>
                <c:pt idx="172" formatCode="General">
                  <c:v>3.6250000000000002E-3</c:v>
                </c:pt>
                <c:pt idx="173" formatCode="General">
                  <c:v>3.6458300000000001E-3</c:v>
                </c:pt>
                <c:pt idx="174" formatCode="General">
                  <c:v>3.6666699999999999E-3</c:v>
                </c:pt>
                <c:pt idx="175" formatCode="General">
                  <c:v>3.6874999999999998E-3</c:v>
                </c:pt>
                <c:pt idx="176" formatCode="General">
                  <c:v>3.7083300000000001E-3</c:v>
                </c:pt>
                <c:pt idx="177" formatCode="General">
                  <c:v>3.72917E-3</c:v>
                </c:pt>
                <c:pt idx="178" formatCode="General">
                  <c:v>3.7499999999999999E-3</c:v>
                </c:pt>
                <c:pt idx="179" formatCode="General">
                  <c:v>3.7708300000000002E-3</c:v>
                </c:pt>
                <c:pt idx="180" formatCode="General">
                  <c:v>3.79167E-3</c:v>
                </c:pt>
                <c:pt idx="181" formatCode="General">
                  <c:v>3.8124999999999999E-3</c:v>
                </c:pt>
                <c:pt idx="182" formatCode="General">
                  <c:v>3.8333299999999998E-3</c:v>
                </c:pt>
                <c:pt idx="183" formatCode="General">
                  <c:v>3.8541700000000001E-3</c:v>
                </c:pt>
                <c:pt idx="184" formatCode="General">
                  <c:v>3.875E-3</c:v>
                </c:pt>
                <c:pt idx="185" formatCode="General">
                  <c:v>3.8958299999999999E-3</c:v>
                </c:pt>
                <c:pt idx="186" formatCode="General">
                  <c:v>3.9166699999999997E-3</c:v>
                </c:pt>
                <c:pt idx="187" formatCode="General">
                  <c:v>3.9375E-3</c:v>
                </c:pt>
                <c:pt idx="188" formatCode="General">
                  <c:v>3.9583300000000004E-3</c:v>
                </c:pt>
                <c:pt idx="189" formatCode="General">
                  <c:v>3.9791699999999998E-3</c:v>
                </c:pt>
                <c:pt idx="190" formatCode="General">
                  <c:v>4.0000000000000001E-3</c:v>
                </c:pt>
                <c:pt idx="191" formatCode="General">
                  <c:v>4.0208300000000004E-3</c:v>
                </c:pt>
                <c:pt idx="192" formatCode="General">
                  <c:v>4.0416699999999998E-3</c:v>
                </c:pt>
                <c:pt idx="193" formatCode="General">
                  <c:v>4.0625000000000001E-3</c:v>
                </c:pt>
                <c:pt idx="194" formatCode="General">
                  <c:v>4.0833299999999996E-3</c:v>
                </c:pt>
                <c:pt idx="195" formatCode="General">
                  <c:v>4.1041699999999999E-3</c:v>
                </c:pt>
                <c:pt idx="196" formatCode="General">
                  <c:v>4.1250000000000002E-3</c:v>
                </c:pt>
                <c:pt idx="197" formatCode="General">
                  <c:v>4.1458299999999997E-3</c:v>
                </c:pt>
                <c:pt idx="198" formatCode="General">
                  <c:v>4.1666699999999999E-3</c:v>
                </c:pt>
                <c:pt idx="199" formatCode="General">
                  <c:v>4.1875000000000002E-3</c:v>
                </c:pt>
                <c:pt idx="200" formatCode="General">
                  <c:v>4.2083299999999997E-3</c:v>
                </c:pt>
                <c:pt idx="201" formatCode="General">
                  <c:v>4.22917E-3</c:v>
                </c:pt>
                <c:pt idx="202" formatCode="General">
                  <c:v>4.2500000000000003E-3</c:v>
                </c:pt>
                <c:pt idx="203" formatCode="General">
                  <c:v>4.2708299999999998E-3</c:v>
                </c:pt>
                <c:pt idx="204" formatCode="General">
                  <c:v>4.29167E-3</c:v>
                </c:pt>
                <c:pt idx="205" formatCode="General">
                  <c:v>4.3125000000000004E-3</c:v>
                </c:pt>
                <c:pt idx="206" formatCode="General">
                  <c:v>4.3333299999999998E-3</c:v>
                </c:pt>
                <c:pt idx="207" formatCode="General">
                  <c:v>4.3541700000000001E-3</c:v>
                </c:pt>
                <c:pt idx="208" formatCode="General">
                  <c:v>4.3750000000000004E-3</c:v>
                </c:pt>
                <c:pt idx="209" formatCode="General">
                  <c:v>4.3958299999999999E-3</c:v>
                </c:pt>
                <c:pt idx="210" formatCode="General">
                  <c:v>4.4166700000000001E-3</c:v>
                </c:pt>
                <c:pt idx="211" formatCode="General">
                  <c:v>4.4374999999999996E-3</c:v>
                </c:pt>
                <c:pt idx="212" formatCode="General">
                  <c:v>4.4583299999999999E-3</c:v>
                </c:pt>
                <c:pt idx="213" formatCode="General">
                  <c:v>4.4791700000000002E-3</c:v>
                </c:pt>
                <c:pt idx="214" formatCode="General">
                  <c:v>4.4999999999999997E-3</c:v>
                </c:pt>
                <c:pt idx="215" formatCode="General">
                  <c:v>4.52083E-3</c:v>
                </c:pt>
                <c:pt idx="216" formatCode="General">
                  <c:v>4.5416700000000003E-3</c:v>
                </c:pt>
                <c:pt idx="217" formatCode="General">
                  <c:v>4.5624999999999997E-3</c:v>
                </c:pt>
                <c:pt idx="218" formatCode="General">
                  <c:v>4.58333E-3</c:v>
                </c:pt>
                <c:pt idx="219" formatCode="General">
                  <c:v>4.6041700000000003E-3</c:v>
                </c:pt>
                <c:pt idx="220" formatCode="General">
                  <c:v>4.6249999999999998E-3</c:v>
                </c:pt>
                <c:pt idx="221" formatCode="General">
                  <c:v>4.6458300000000001E-3</c:v>
                </c:pt>
                <c:pt idx="222" formatCode="General">
                  <c:v>4.6666700000000004E-3</c:v>
                </c:pt>
                <c:pt idx="223" formatCode="General">
                  <c:v>4.6874999999999998E-3</c:v>
                </c:pt>
                <c:pt idx="224" formatCode="General">
                  <c:v>4.7083300000000002E-3</c:v>
                </c:pt>
                <c:pt idx="225" formatCode="General">
                  <c:v>4.7291700000000004E-3</c:v>
                </c:pt>
                <c:pt idx="226" formatCode="General">
                  <c:v>4.7499999999999999E-3</c:v>
                </c:pt>
                <c:pt idx="227" formatCode="General">
                  <c:v>4.7708300000000002E-3</c:v>
                </c:pt>
                <c:pt idx="228" formatCode="General">
                  <c:v>4.7916699999999996E-3</c:v>
                </c:pt>
                <c:pt idx="229" formatCode="General">
                  <c:v>4.8124999999999999E-3</c:v>
                </c:pt>
                <c:pt idx="230" formatCode="General">
                  <c:v>4.8333300000000003E-3</c:v>
                </c:pt>
                <c:pt idx="231" formatCode="General">
                  <c:v>4.8541699999999997E-3</c:v>
                </c:pt>
                <c:pt idx="232" formatCode="General">
                  <c:v>4.875E-3</c:v>
                </c:pt>
                <c:pt idx="233" formatCode="General">
                  <c:v>4.8958300000000003E-3</c:v>
                </c:pt>
                <c:pt idx="234" formatCode="General">
                  <c:v>4.9166699999999997E-3</c:v>
                </c:pt>
                <c:pt idx="235" formatCode="General">
                  <c:v>4.9375E-3</c:v>
                </c:pt>
                <c:pt idx="236" formatCode="General">
                  <c:v>4.9583300000000004E-3</c:v>
                </c:pt>
                <c:pt idx="237" formatCode="General">
                  <c:v>4.9791699999999998E-3</c:v>
                </c:pt>
                <c:pt idx="238" formatCode="General">
                  <c:v>5.0000000000000001E-3</c:v>
                </c:pt>
                <c:pt idx="239" formatCode="General">
                  <c:v>5.0208300000000004E-3</c:v>
                </c:pt>
                <c:pt idx="240" formatCode="General">
                  <c:v>5.0416699999999998E-3</c:v>
                </c:pt>
                <c:pt idx="241" formatCode="General">
                  <c:v>5.0625000000000002E-3</c:v>
                </c:pt>
                <c:pt idx="242" formatCode="General">
                  <c:v>5.0833299999999996E-3</c:v>
                </c:pt>
                <c:pt idx="243" formatCode="General">
                  <c:v>5.1041699999999999E-3</c:v>
                </c:pt>
                <c:pt idx="244" formatCode="General">
                  <c:v>5.1250000000000002E-3</c:v>
                </c:pt>
                <c:pt idx="245" formatCode="General">
                  <c:v>5.1458299999999997E-3</c:v>
                </c:pt>
                <c:pt idx="246" formatCode="General">
                  <c:v>5.1666699999999999E-3</c:v>
                </c:pt>
                <c:pt idx="247" formatCode="General">
                  <c:v>5.1875000000000003E-3</c:v>
                </c:pt>
                <c:pt idx="248" formatCode="General">
                  <c:v>5.2083299999999997E-3</c:v>
                </c:pt>
                <c:pt idx="249" formatCode="General">
                  <c:v>5.22917E-3</c:v>
                </c:pt>
                <c:pt idx="250" formatCode="General">
                  <c:v>5.2500000000000003E-3</c:v>
                </c:pt>
                <c:pt idx="251" formatCode="General">
                  <c:v>5.2708299999999998E-3</c:v>
                </c:pt>
                <c:pt idx="252" formatCode="General">
                  <c:v>5.2916700000000001E-3</c:v>
                </c:pt>
                <c:pt idx="253" formatCode="General">
                  <c:v>5.3125000000000004E-3</c:v>
                </c:pt>
                <c:pt idx="254" formatCode="General">
                  <c:v>5.3333299999999998E-3</c:v>
                </c:pt>
                <c:pt idx="255" formatCode="General">
                  <c:v>5.3541700000000001E-3</c:v>
                </c:pt>
                <c:pt idx="256" formatCode="General">
                  <c:v>5.3749999999999996E-3</c:v>
                </c:pt>
                <c:pt idx="257" formatCode="General">
                  <c:v>5.3958299999999999E-3</c:v>
                </c:pt>
                <c:pt idx="258" formatCode="General">
                  <c:v>5.4166700000000002E-3</c:v>
                </c:pt>
                <c:pt idx="259" formatCode="General">
                  <c:v>5.4374999999999996E-3</c:v>
                </c:pt>
                <c:pt idx="260" formatCode="General">
                  <c:v>5.45833E-3</c:v>
                </c:pt>
                <c:pt idx="261" formatCode="General">
                  <c:v>5.4791700000000002E-3</c:v>
                </c:pt>
                <c:pt idx="262" formatCode="General">
                  <c:v>5.4999999999999997E-3</c:v>
                </c:pt>
                <c:pt idx="263" formatCode="General">
                  <c:v>5.52083E-3</c:v>
                </c:pt>
                <c:pt idx="264" formatCode="General">
                  <c:v>5.5416700000000003E-3</c:v>
                </c:pt>
                <c:pt idx="265" formatCode="General">
                  <c:v>5.5624999999999997E-3</c:v>
                </c:pt>
                <c:pt idx="266" formatCode="General">
                  <c:v>5.5833300000000001E-3</c:v>
                </c:pt>
                <c:pt idx="267" formatCode="General">
                  <c:v>5.6041700000000003E-3</c:v>
                </c:pt>
                <c:pt idx="268" formatCode="General">
                  <c:v>5.6249999999999998E-3</c:v>
                </c:pt>
                <c:pt idx="269" formatCode="General">
                  <c:v>5.6458300000000001E-3</c:v>
                </c:pt>
                <c:pt idx="270" formatCode="General">
                  <c:v>5.6666700000000004E-3</c:v>
                </c:pt>
                <c:pt idx="271" formatCode="General">
                  <c:v>5.6874999999999998E-3</c:v>
                </c:pt>
                <c:pt idx="272" formatCode="General">
                  <c:v>5.7083300000000002E-3</c:v>
                </c:pt>
                <c:pt idx="273" formatCode="General">
                  <c:v>5.7291699999999996E-3</c:v>
                </c:pt>
                <c:pt idx="274" formatCode="General">
                  <c:v>5.7499999999999999E-3</c:v>
                </c:pt>
                <c:pt idx="275" formatCode="General">
                  <c:v>5.7708300000000002E-3</c:v>
                </c:pt>
                <c:pt idx="276" formatCode="General">
                  <c:v>5.7916699999999996E-3</c:v>
                </c:pt>
                <c:pt idx="277" formatCode="General">
                  <c:v>5.8125E-3</c:v>
                </c:pt>
                <c:pt idx="278" formatCode="General">
                  <c:v>5.8333300000000003E-3</c:v>
                </c:pt>
                <c:pt idx="279" formatCode="General">
                  <c:v>5.8541699999999997E-3</c:v>
                </c:pt>
                <c:pt idx="280" formatCode="General">
                  <c:v>5.875E-3</c:v>
                </c:pt>
                <c:pt idx="281" formatCode="General">
                  <c:v>5.8958300000000003E-3</c:v>
                </c:pt>
                <c:pt idx="282" formatCode="General">
                  <c:v>5.9166699999999997E-3</c:v>
                </c:pt>
                <c:pt idx="283" formatCode="General">
                  <c:v>5.9375000000000001E-3</c:v>
                </c:pt>
                <c:pt idx="284" formatCode="General">
                  <c:v>5.9583300000000004E-3</c:v>
                </c:pt>
                <c:pt idx="285" formatCode="General">
                  <c:v>5.9791699999999998E-3</c:v>
                </c:pt>
                <c:pt idx="286" formatCode="General">
                  <c:v>6.0000000000000001E-3</c:v>
                </c:pt>
                <c:pt idx="287" formatCode="General">
                  <c:v>6.0208299999999996E-3</c:v>
                </c:pt>
                <c:pt idx="288" formatCode="General">
                  <c:v>6.0416699999999999E-3</c:v>
                </c:pt>
                <c:pt idx="289" formatCode="General">
                  <c:v>6.0625000000000002E-3</c:v>
                </c:pt>
                <c:pt idx="290" formatCode="General">
                  <c:v>6.0833299999999996E-3</c:v>
                </c:pt>
              </c:numCache>
            </c:numRef>
          </c:xVal>
          <c:yVal>
            <c:numRef>
              <c:f>RCLresult!$C$2:$C$292</c:f>
              <c:numCache>
                <c:formatCode>General</c:formatCode>
                <c:ptCount val="291"/>
                <c:pt idx="0">
                  <c:v>6.2462499999999999</c:v>
                </c:pt>
                <c:pt idx="1">
                  <c:v>9.7763899999999992</c:v>
                </c:pt>
                <c:pt idx="2">
                  <c:v>13.509</c:v>
                </c:pt>
                <c:pt idx="3">
                  <c:v>17.3933</c:v>
                </c:pt>
                <c:pt idx="4">
                  <c:v>21.379899999999999</c:v>
                </c:pt>
                <c:pt idx="5">
                  <c:v>25.4209</c:v>
                </c:pt>
                <c:pt idx="6">
                  <c:v>29.470600000000001</c:v>
                </c:pt>
                <c:pt idx="7">
                  <c:v>33.485999999999997</c:v>
                </c:pt>
                <c:pt idx="8">
                  <c:v>37.4268</c:v>
                </c:pt>
                <c:pt idx="9">
                  <c:v>41.255600000000001</c:v>
                </c:pt>
                <c:pt idx="10">
                  <c:v>44.938400000000001</c:v>
                </c:pt>
                <c:pt idx="11">
                  <c:v>48.444800000000001</c:v>
                </c:pt>
                <c:pt idx="12">
                  <c:v>51.747799999999998</c:v>
                </c:pt>
                <c:pt idx="13">
                  <c:v>54.824199999999998</c:v>
                </c:pt>
                <c:pt idx="14">
                  <c:v>57.654400000000003</c:v>
                </c:pt>
                <c:pt idx="15">
                  <c:v>60.2226</c:v>
                </c:pt>
                <c:pt idx="16">
                  <c:v>62.516500000000001</c:v>
                </c:pt>
                <c:pt idx="17">
                  <c:v>64.527600000000007</c:v>
                </c:pt>
                <c:pt idx="18">
                  <c:v>66.250699999999995</c:v>
                </c:pt>
                <c:pt idx="19">
                  <c:v>67.683899999999994</c:v>
                </c:pt>
                <c:pt idx="20">
                  <c:v>68.828599999999994</c:v>
                </c:pt>
                <c:pt idx="21">
                  <c:v>69.6892</c:v>
                </c:pt>
                <c:pt idx="22">
                  <c:v>70.272499999999994</c:v>
                </c:pt>
                <c:pt idx="23">
                  <c:v>70.588300000000004</c:v>
                </c:pt>
                <c:pt idx="24">
                  <c:v>70.648300000000006</c:v>
                </c:pt>
                <c:pt idx="25">
                  <c:v>70.466399999999993</c:v>
                </c:pt>
                <c:pt idx="26">
                  <c:v>70.058199999999999</c:v>
                </c:pt>
                <c:pt idx="27">
                  <c:v>69.440899999999999</c:v>
                </c:pt>
                <c:pt idx="28">
                  <c:v>68.6327</c:v>
                </c:pt>
                <c:pt idx="29">
                  <c:v>67.653099999999995</c:v>
                </c:pt>
                <c:pt idx="30">
                  <c:v>66.522000000000006</c:v>
                </c:pt>
                <c:pt idx="31">
                  <c:v>65.259900000000002</c:v>
                </c:pt>
                <c:pt idx="32">
                  <c:v>63.887700000000002</c:v>
                </c:pt>
                <c:pt idx="33">
                  <c:v>62.425800000000002</c:v>
                </c:pt>
                <c:pt idx="34">
                  <c:v>60.8949</c:v>
                </c:pt>
                <c:pt idx="35">
                  <c:v>59.314900000000002</c:v>
                </c:pt>
                <c:pt idx="36">
                  <c:v>57.705300000000001</c:v>
                </c:pt>
                <c:pt idx="37">
                  <c:v>56.084800000000001</c:v>
                </c:pt>
                <c:pt idx="38">
                  <c:v>54.4709</c:v>
                </c:pt>
                <c:pt idx="39">
                  <c:v>52.880299999999998</c:v>
                </c:pt>
                <c:pt idx="40">
                  <c:v>51.328400000000002</c:v>
                </c:pt>
                <c:pt idx="41">
                  <c:v>49.8294</c:v>
                </c:pt>
                <c:pt idx="42">
                  <c:v>48.396099999999997</c:v>
                </c:pt>
                <c:pt idx="43">
                  <c:v>47.039900000000003</c:v>
                </c:pt>
                <c:pt idx="44">
                  <c:v>45.770600000000002</c:v>
                </c:pt>
                <c:pt idx="45">
                  <c:v>44.596699999999998</c:v>
                </c:pt>
                <c:pt idx="46">
                  <c:v>43.525199999999998</c:v>
                </c:pt>
                <c:pt idx="47">
                  <c:v>42.561500000000002</c:v>
                </c:pt>
                <c:pt idx="48">
                  <c:v>41.709699999999998</c:v>
                </c:pt>
                <c:pt idx="49">
                  <c:v>40.9724</c:v>
                </c:pt>
                <c:pt idx="50">
                  <c:v>40.350900000000003</c:v>
                </c:pt>
                <c:pt idx="51">
                  <c:v>39.845100000000002</c:v>
                </c:pt>
                <c:pt idx="52">
                  <c:v>39.453899999999997</c:v>
                </c:pt>
                <c:pt idx="53">
                  <c:v>39.174900000000001</c:v>
                </c:pt>
                <c:pt idx="54">
                  <c:v>39.004600000000003</c:v>
                </c:pt>
                <c:pt idx="55">
                  <c:v>38.938600000000001</c:v>
                </c:pt>
                <c:pt idx="56">
                  <c:v>38.971899999999998</c:v>
                </c:pt>
                <c:pt idx="57">
                  <c:v>39.098300000000002</c:v>
                </c:pt>
                <c:pt idx="58">
                  <c:v>39.311300000000003</c:v>
                </c:pt>
                <c:pt idx="59">
                  <c:v>39.603700000000003</c:v>
                </c:pt>
                <c:pt idx="60">
                  <c:v>39.968000000000004</c:v>
                </c:pt>
                <c:pt idx="61">
                  <c:v>40.3962</c:v>
                </c:pt>
                <c:pt idx="62">
                  <c:v>40.880299999999998</c:v>
                </c:pt>
                <c:pt idx="63">
                  <c:v>41.411799999999999</c:v>
                </c:pt>
                <c:pt idx="64">
                  <c:v>41.982700000000001</c:v>
                </c:pt>
                <c:pt idx="65">
                  <c:v>42.584499999999998</c:v>
                </c:pt>
                <c:pt idx="66">
                  <c:v>43.209299999999999</c:v>
                </c:pt>
                <c:pt idx="67">
                  <c:v>43.849200000000003</c:v>
                </c:pt>
                <c:pt idx="68">
                  <c:v>44.496400000000001</c:v>
                </c:pt>
                <c:pt idx="69">
                  <c:v>45.143900000000002</c:v>
                </c:pt>
                <c:pt idx="70">
                  <c:v>45.784799999999997</c:v>
                </c:pt>
                <c:pt idx="71">
                  <c:v>46.412700000000001</c:v>
                </c:pt>
                <c:pt idx="72">
                  <c:v>47.021799999999999</c:v>
                </c:pt>
                <c:pt idx="73">
                  <c:v>47.6066</c:v>
                </c:pt>
                <c:pt idx="74">
                  <c:v>48.162399999999998</c:v>
                </c:pt>
                <c:pt idx="75">
                  <c:v>48.685000000000002</c:v>
                </c:pt>
                <c:pt idx="76">
                  <c:v>49.1708</c:v>
                </c:pt>
                <c:pt idx="77">
                  <c:v>49.616799999999998</c:v>
                </c:pt>
                <c:pt idx="78">
                  <c:v>50.020400000000002</c:v>
                </c:pt>
                <c:pt idx="79">
                  <c:v>50.379899999999999</c:v>
                </c:pt>
                <c:pt idx="80">
                  <c:v>50.694000000000003</c:v>
                </c:pt>
                <c:pt idx="81">
                  <c:v>50.9619</c:v>
                </c:pt>
                <c:pt idx="82">
                  <c:v>51.183399999999999</c:v>
                </c:pt>
                <c:pt idx="83">
                  <c:v>51.358800000000002</c:v>
                </c:pt>
                <c:pt idx="84">
                  <c:v>51.488999999999997</c:v>
                </c:pt>
                <c:pt idx="85">
                  <c:v>51.575000000000003</c:v>
                </c:pt>
                <c:pt idx="86">
                  <c:v>51.618499999999997</c:v>
                </c:pt>
                <c:pt idx="87">
                  <c:v>51.621400000000001</c:v>
                </c:pt>
                <c:pt idx="88">
                  <c:v>51.586100000000002</c:v>
                </c:pt>
                <c:pt idx="89">
                  <c:v>51.514899999999997</c:v>
                </c:pt>
                <c:pt idx="90">
                  <c:v>51.410800000000002</c:v>
                </c:pt>
                <c:pt idx="91">
                  <c:v>51.276699999999998</c:v>
                </c:pt>
                <c:pt idx="92">
                  <c:v>51.115600000000001</c:v>
                </c:pt>
                <c:pt idx="93">
                  <c:v>50.930900000000001</c:v>
                </c:pt>
                <c:pt idx="94">
                  <c:v>50.7258</c:v>
                </c:pt>
                <c:pt idx="95">
                  <c:v>50.503599999999999</c:v>
                </c:pt>
                <c:pt idx="96">
                  <c:v>50.267600000000002</c:v>
                </c:pt>
                <c:pt idx="97">
                  <c:v>50.021099999999997</c:v>
                </c:pt>
                <c:pt idx="98">
                  <c:v>49.767299999999999</c:v>
                </c:pt>
                <c:pt idx="99">
                  <c:v>49.509300000000003</c:v>
                </c:pt>
                <c:pt idx="100">
                  <c:v>49.25</c:v>
                </c:pt>
                <c:pt idx="101">
                  <c:v>48.992199999999997</c:v>
                </c:pt>
                <c:pt idx="102">
                  <c:v>48.738599999999998</c:v>
                </c:pt>
                <c:pt idx="103">
                  <c:v>48.491599999999998</c:v>
                </c:pt>
                <c:pt idx="104">
                  <c:v>48.253399999999999</c:v>
                </c:pt>
                <c:pt idx="105">
                  <c:v>48.026000000000003</c:v>
                </c:pt>
                <c:pt idx="106">
                  <c:v>47.811199999999999</c:v>
                </c:pt>
                <c:pt idx="107">
                  <c:v>47.610599999999998</c:v>
                </c:pt>
                <c:pt idx="108">
                  <c:v>47.4255</c:v>
                </c:pt>
                <c:pt idx="109">
                  <c:v>47.256900000000002</c:v>
                </c:pt>
                <c:pt idx="110">
                  <c:v>47.105699999999999</c:v>
                </c:pt>
                <c:pt idx="111">
                  <c:v>46.9724</c:v>
                </c:pt>
                <c:pt idx="112">
                  <c:v>46.857599999999998</c:v>
                </c:pt>
                <c:pt idx="113">
                  <c:v>46.761299999999999</c:v>
                </c:pt>
                <c:pt idx="114">
                  <c:v>46.683399999999999</c:v>
                </c:pt>
                <c:pt idx="115">
                  <c:v>46.623899999999999</c:v>
                </c:pt>
                <c:pt idx="116">
                  <c:v>46.5822</c:v>
                </c:pt>
                <c:pt idx="117">
                  <c:v>46.5578</c:v>
                </c:pt>
                <c:pt idx="118">
                  <c:v>46.55</c:v>
                </c:pt>
                <c:pt idx="119">
                  <c:v>46.557899999999997</c:v>
                </c:pt>
                <c:pt idx="120">
                  <c:v>46.580500000000001</c:v>
                </c:pt>
                <c:pt idx="121">
                  <c:v>46.616799999999998</c:v>
                </c:pt>
                <c:pt idx="122">
                  <c:v>46.665599999999998</c:v>
                </c:pt>
                <c:pt idx="123">
                  <c:v>46.725700000000003</c:v>
                </c:pt>
                <c:pt idx="124">
                  <c:v>46.7958</c:v>
                </c:pt>
                <c:pt idx="125">
                  <c:v>46.874699999999997</c:v>
                </c:pt>
                <c:pt idx="126">
                  <c:v>46.960900000000002</c:v>
                </c:pt>
                <c:pt idx="127">
                  <c:v>47.053100000000001</c:v>
                </c:pt>
                <c:pt idx="128">
                  <c:v>47.150100000000002</c:v>
                </c:pt>
                <c:pt idx="129">
                  <c:v>47.250599999999999</c:v>
                </c:pt>
                <c:pt idx="130">
                  <c:v>47.353200000000001</c:v>
                </c:pt>
                <c:pt idx="131">
                  <c:v>47.456899999999997</c:v>
                </c:pt>
                <c:pt idx="132">
                  <c:v>47.560400000000001</c:v>
                </c:pt>
                <c:pt idx="133">
                  <c:v>47.662599999999998</c:v>
                </c:pt>
                <c:pt idx="134">
                  <c:v>47.762700000000002</c:v>
                </c:pt>
                <c:pt idx="135">
                  <c:v>47.859499999999997</c:v>
                </c:pt>
                <c:pt idx="136">
                  <c:v>47.952399999999997</c:v>
                </c:pt>
                <c:pt idx="137">
                  <c:v>48.040399999999998</c:v>
                </c:pt>
                <c:pt idx="138">
                  <c:v>48.123100000000001</c:v>
                </c:pt>
                <c:pt idx="139">
                  <c:v>48.199800000000003</c:v>
                </c:pt>
                <c:pt idx="140">
                  <c:v>48.27</c:v>
                </c:pt>
                <c:pt idx="141">
                  <c:v>48.333399999999997</c:v>
                </c:pt>
                <c:pt idx="142">
                  <c:v>48.389699999999998</c:v>
                </c:pt>
                <c:pt idx="143">
                  <c:v>48.438800000000001</c:v>
                </c:pt>
                <c:pt idx="144">
                  <c:v>48.480400000000003</c:v>
                </c:pt>
                <c:pt idx="145">
                  <c:v>48.514600000000002</c:v>
                </c:pt>
                <c:pt idx="146">
                  <c:v>48.541400000000003</c:v>
                </c:pt>
                <c:pt idx="147">
                  <c:v>48.561</c:v>
                </c:pt>
                <c:pt idx="148">
                  <c:v>48.573599999999999</c:v>
                </c:pt>
                <c:pt idx="149">
                  <c:v>48.579500000000003</c:v>
                </c:pt>
                <c:pt idx="150">
                  <c:v>48.578899999999997</c:v>
                </c:pt>
                <c:pt idx="151">
                  <c:v>48.572200000000002</c:v>
                </c:pt>
                <c:pt idx="152">
                  <c:v>48.559899999999999</c:v>
                </c:pt>
                <c:pt idx="153">
                  <c:v>48.542400000000001</c:v>
                </c:pt>
                <c:pt idx="154">
                  <c:v>48.520200000000003</c:v>
                </c:pt>
                <c:pt idx="155">
                  <c:v>48.4938</c:v>
                </c:pt>
                <c:pt idx="156">
                  <c:v>48.4636</c:v>
                </c:pt>
                <c:pt idx="157">
                  <c:v>48.430300000000003</c:v>
                </c:pt>
                <c:pt idx="158">
                  <c:v>48.394399999999997</c:v>
                </c:pt>
                <c:pt idx="159">
                  <c:v>48.356299999999997</c:v>
                </c:pt>
                <c:pt idx="160">
                  <c:v>48.316600000000001</c:v>
                </c:pt>
                <c:pt idx="161">
                  <c:v>48.2759</c:v>
                </c:pt>
                <c:pt idx="162">
                  <c:v>48.234499999999997</c:v>
                </c:pt>
                <c:pt idx="163">
                  <c:v>48.192999999999998</c:v>
                </c:pt>
                <c:pt idx="164">
                  <c:v>48.151899999999998</c:v>
                </c:pt>
                <c:pt idx="165">
                  <c:v>48.111400000000003</c:v>
                </c:pt>
                <c:pt idx="166">
                  <c:v>48.072099999999999</c:v>
                </c:pt>
                <c:pt idx="167">
                  <c:v>48.034300000000002</c:v>
                </c:pt>
                <c:pt idx="168">
                  <c:v>47.998199999999997</c:v>
                </c:pt>
                <c:pt idx="169">
                  <c:v>47.964199999999998</c:v>
                </c:pt>
                <c:pt idx="170">
                  <c:v>47.932499999999997</c:v>
                </c:pt>
                <c:pt idx="171">
                  <c:v>47.903399999999998</c:v>
                </c:pt>
                <c:pt idx="172">
                  <c:v>47.876800000000003</c:v>
                </c:pt>
                <c:pt idx="173">
                  <c:v>47.853099999999998</c:v>
                </c:pt>
                <c:pt idx="174">
                  <c:v>47.832299999999996</c:v>
                </c:pt>
                <c:pt idx="175">
                  <c:v>47.814399999999999</c:v>
                </c:pt>
                <c:pt idx="176">
                  <c:v>47.799500000000002</c:v>
                </c:pt>
                <c:pt idx="177">
                  <c:v>47.787500000000001</c:v>
                </c:pt>
                <c:pt idx="178">
                  <c:v>47.778500000000001</c:v>
                </c:pt>
                <c:pt idx="179">
                  <c:v>47.772300000000001</c:v>
                </c:pt>
                <c:pt idx="180">
                  <c:v>47.768900000000002</c:v>
                </c:pt>
                <c:pt idx="181">
                  <c:v>47.768000000000001</c:v>
                </c:pt>
                <c:pt idx="182">
                  <c:v>47.7697</c:v>
                </c:pt>
                <c:pt idx="183">
                  <c:v>47.773699999999998</c:v>
                </c:pt>
                <c:pt idx="184">
                  <c:v>47.779899999999998</c:v>
                </c:pt>
                <c:pt idx="185">
                  <c:v>47.787999999999997</c:v>
                </c:pt>
                <c:pt idx="186">
                  <c:v>47.797899999999998</c:v>
                </c:pt>
                <c:pt idx="187">
                  <c:v>47.809399999999997</c:v>
                </c:pt>
                <c:pt idx="188">
                  <c:v>47.822200000000002</c:v>
                </c:pt>
                <c:pt idx="189">
                  <c:v>47.836199999999998</c:v>
                </c:pt>
                <c:pt idx="190">
                  <c:v>47.851100000000002</c:v>
                </c:pt>
                <c:pt idx="191">
                  <c:v>47.866700000000002</c:v>
                </c:pt>
                <c:pt idx="192">
                  <c:v>47.882800000000003</c:v>
                </c:pt>
                <c:pt idx="193">
                  <c:v>47.899299999999997</c:v>
                </c:pt>
                <c:pt idx="194">
                  <c:v>47.915900000000001</c:v>
                </c:pt>
                <c:pt idx="195">
                  <c:v>47.932400000000001</c:v>
                </c:pt>
                <c:pt idx="196">
                  <c:v>47.948700000000002</c:v>
                </c:pt>
                <c:pt idx="197">
                  <c:v>47.964700000000001</c:v>
                </c:pt>
                <c:pt idx="198">
                  <c:v>47.9801</c:v>
                </c:pt>
                <c:pt idx="199">
                  <c:v>47.994799999999998</c:v>
                </c:pt>
                <c:pt idx="200">
                  <c:v>48.008800000000001</c:v>
                </c:pt>
                <c:pt idx="201">
                  <c:v>48.021799999999999</c:v>
                </c:pt>
                <c:pt idx="202">
                  <c:v>48.033900000000003</c:v>
                </c:pt>
                <c:pt idx="203">
                  <c:v>48.045000000000002</c:v>
                </c:pt>
                <c:pt idx="204">
                  <c:v>48.054900000000004</c:v>
                </c:pt>
                <c:pt idx="205">
                  <c:v>48.063800000000001</c:v>
                </c:pt>
                <c:pt idx="206">
                  <c:v>48.071399999999997</c:v>
                </c:pt>
                <c:pt idx="207">
                  <c:v>48.0779</c:v>
                </c:pt>
                <c:pt idx="208">
                  <c:v>48.083100000000002</c:v>
                </c:pt>
                <c:pt idx="209">
                  <c:v>48.087200000000003</c:v>
                </c:pt>
                <c:pt idx="210">
                  <c:v>48.090200000000003</c:v>
                </c:pt>
                <c:pt idx="211">
                  <c:v>48.091999999999999</c:v>
                </c:pt>
                <c:pt idx="212">
                  <c:v>48.092799999999997</c:v>
                </c:pt>
                <c:pt idx="213">
                  <c:v>48.092500000000001</c:v>
                </c:pt>
                <c:pt idx="214">
                  <c:v>48.091299999999997</c:v>
                </c:pt>
                <c:pt idx="215">
                  <c:v>48.089199999999998</c:v>
                </c:pt>
                <c:pt idx="216">
                  <c:v>48.086199999999998</c:v>
                </c:pt>
                <c:pt idx="217">
                  <c:v>48.082599999999999</c:v>
                </c:pt>
                <c:pt idx="218">
                  <c:v>48.078200000000002</c:v>
                </c:pt>
                <c:pt idx="219">
                  <c:v>48.073300000000003</c:v>
                </c:pt>
                <c:pt idx="220">
                  <c:v>48.067900000000002</c:v>
                </c:pt>
                <c:pt idx="221">
                  <c:v>48.062100000000001</c:v>
                </c:pt>
                <c:pt idx="222">
                  <c:v>48.055999999999997</c:v>
                </c:pt>
                <c:pt idx="223">
                  <c:v>48.049599999999998</c:v>
                </c:pt>
                <c:pt idx="224">
                  <c:v>48.042999999999999</c:v>
                </c:pt>
                <c:pt idx="225">
                  <c:v>48.0364</c:v>
                </c:pt>
                <c:pt idx="226">
                  <c:v>48.029800000000002</c:v>
                </c:pt>
                <c:pt idx="227">
                  <c:v>48.023200000000003</c:v>
                </c:pt>
                <c:pt idx="228">
                  <c:v>48.016800000000003</c:v>
                </c:pt>
                <c:pt idx="229">
                  <c:v>48.0105</c:v>
                </c:pt>
                <c:pt idx="230">
                  <c:v>48.0045</c:v>
                </c:pt>
                <c:pt idx="231">
                  <c:v>47.998800000000003</c:v>
                </c:pt>
                <c:pt idx="232">
                  <c:v>47.993400000000001</c:v>
                </c:pt>
                <c:pt idx="233">
                  <c:v>47.988399999999999</c:v>
                </c:pt>
                <c:pt idx="234">
                  <c:v>47.983800000000002</c:v>
                </c:pt>
                <c:pt idx="235">
                  <c:v>47.979599999999998</c:v>
                </c:pt>
                <c:pt idx="236">
                  <c:v>47.975900000000003</c:v>
                </c:pt>
                <c:pt idx="237">
                  <c:v>47.972700000000003</c:v>
                </c:pt>
                <c:pt idx="238">
                  <c:v>47.969900000000003</c:v>
                </c:pt>
                <c:pt idx="239">
                  <c:v>47.967599999999997</c:v>
                </c:pt>
                <c:pt idx="240">
                  <c:v>47.965699999999998</c:v>
                </c:pt>
                <c:pt idx="241">
                  <c:v>47.964399999999998</c:v>
                </c:pt>
                <c:pt idx="242">
                  <c:v>47.9634</c:v>
                </c:pt>
                <c:pt idx="243">
                  <c:v>47.963000000000001</c:v>
                </c:pt>
                <c:pt idx="244">
                  <c:v>47.962899999999998</c:v>
                </c:pt>
                <c:pt idx="245">
                  <c:v>47.963200000000001</c:v>
                </c:pt>
                <c:pt idx="246">
                  <c:v>47.963900000000002</c:v>
                </c:pt>
                <c:pt idx="247">
                  <c:v>47.965000000000003</c:v>
                </c:pt>
                <c:pt idx="248">
                  <c:v>47.966299999999997</c:v>
                </c:pt>
                <c:pt idx="249">
                  <c:v>47.968000000000004</c:v>
                </c:pt>
                <c:pt idx="250">
                  <c:v>47.969799999999999</c:v>
                </c:pt>
                <c:pt idx="251">
                  <c:v>47.971899999999998</c:v>
                </c:pt>
                <c:pt idx="252">
                  <c:v>47.974200000000003</c:v>
                </c:pt>
                <c:pt idx="253">
                  <c:v>47.976599999999998</c:v>
                </c:pt>
                <c:pt idx="254">
                  <c:v>47.979100000000003</c:v>
                </c:pt>
                <c:pt idx="255">
                  <c:v>47.981699999999996</c:v>
                </c:pt>
                <c:pt idx="256">
                  <c:v>47.984299999999998</c:v>
                </c:pt>
                <c:pt idx="257">
                  <c:v>47.987000000000002</c:v>
                </c:pt>
                <c:pt idx="258">
                  <c:v>47.989600000000003</c:v>
                </c:pt>
                <c:pt idx="259">
                  <c:v>47.992199999999997</c:v>
                </c:pt>
                <c:pt idx="260">
                  <c:v>47.994799999999998</c:v>
                </c:pt>
                <c:pt idx="261">
                  <c:v>47.997199999999999</c:v>
                </c:pt>
                <c:pt idx="262">
                  <c:v>47.999600000000001</c:v>
                </c:pt>
                <c:pt idx="263">
                  <c:v>48.001800000000003</c:v>
                </c:pt>
                <c:pt idx="264">
                  <c:v>48.003799999999998</c:v>
                </c:pt>
                <c:pt idx="265">
                  <c:v>48.005699999999997</c:v>
                </c:pt>
                <c:pt idx="266">
                  <c:v>48.0075</c:v>
                </c:pt>
                <c:pt idx="267">
                  <c:v>48.009</c:v>
                </c:pt>
                <c:pt idx="268">
                  <c:v>48.010399999999997</c:v>
                </c:pt>
                <c:pt idx="269">
                  <c:v>48.011600000000001</c:v>
                </c:pt>
                <c:pt idx="270">
                  <c:v>48.012599999999999</c:v>
                </c:pt>
                <c:pt idx="271">
                  <c:v>48.013399999999997</c:v>
                </c:pt>
                <c:pt idx="272">
                  <c:v>48.014000000000003</c:v>
                </c:pt>
                <c:pt idx="273">
                  <c:v>48.014499999999998</c:v>
                </c:pt>
                <c:pt idx="274">
                  <c:v>48.014800000000001</c:v>
                </c:pt>
                <c:pt idx="275">
                  <c:v>48.014800000000001</c:v>
                </c:pt>
                <c:pt idx="276">
                  <c:v>48.014800000000001</c:v>
                </c:pt>
                <c:pt idx="277">
                  <c:v>48.014600000000002</c:v>
                </c:pt>
                <c:pt idx="278">
                  <c:v>48.014200000000002</c:v>
                </c:pt>
                <c:pt idx="279">
                  <c:v>48.0137</c:v>
                </c:pt>
                <c:pt idx="280">
                  <c:v>48.013100000000001</c:v>
                </c:pt>
                <c:pt idx="281">
                  <c:v>48.0124</c:v>
                </c:pt>
                <c:pt idx="282">
                  <c:v>48.011600000000001</c:v>
                </c:pt>
                <c:pt idx="283">
                  <c:v>48.0107</c:v>
                </c:pt>
                <c:pt idx="284">
                  <c:v>48.009799999999998</c:v>
                </c:pt>
                <c:pt idx="285">
                  <c:v>48.008800000000001</c:v>
                </c:pt>
                <c:pt idx="286">
                  <c:v>48.007800000000003</c:v>
                </c:pt>
                <c:pt idx="287">
                  <c:v>48.006700000000002</c:v>
                </c:pt>
                <c:pt idx="288">
                  <c:v>48.005600000000001</c:v>
                </c:pt>
                <c:pt idx="289">
                  <c:v>48.004600000000003</c:v>
                </c:pt>
                <c:pt idx="290">
                  <c:v>48.003500000000003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7835392"/>
        <c:axId val="-517833216"/>
      </c:scatterChart>
      <c:valAx>
        <c:axId val="-517835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7833216"/>
        <c:crosses val="autoZero"/>
        <c:crossBetween val="midCat"/>
      </c:valAx>
      <c:valAx>
        <c:axId val="-51783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17835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8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6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5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9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4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5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5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1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0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6F423-F10F-4F78-8519-125C6DDFCBA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23F8-83C4-4A2D-969F-CB4620765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84363"/>
            <a:ext cx="91440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 smtClean="0"/>
              <a:t>Differential equation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>- 2</a:t>
            </a:r>
            <a:r>
              <a:rPr lang="en-US" altLang="ko-KR" sz="3100" baseline="30000" dirty="0" smtClean="0"/>
              <a:t>nd</a:t>
            </a:r>
            <a:r>
              <a:rPr lang="en-US" altLang="ko-KR" sz="3100" dirty="0" smtClean="0"/>
              <a:t> order differential equation</a:t>
            </a:r>
            <a:br>
              <a:rPr lang="en-US" altLang="ko-KR" sz="3100" dirty="0" smtClean="0"/>
            </a:br>
            <a:r>
              <a:rPr lang="en-US" altLang="ko-KR" sz="3100" dirty="0" smtClean="0"/>
              <a:t>- 2D differential equation</a:t>
            </a:r>
            <a:r>
              <a:rPr lang="en-US" altLang="ko-KR" dirty="0"/>
              <a:t> 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sz="3100" dirty="0" smtClean="0"/>
              <a:t>- </a:t>
            </a:r>
            <a:r>
              <a:rPr lang="en-US" altLang="ko-KR" sz="3100" dirty="0"/>
              <a:t>Taylor series</a:t>
            </a:r>
            <a:endParaRPr lang="ko-KR" altLang="en-US" sz="31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922"/>
            <a:ext cx="9144000" cy="1344478"/>
          </a:xfrm>
        </p:spPr>
        <p:txBody>
          <a:bodyPr/>
          <a:lstStyle/>
          <a:p>
            <a:r>
              <a:rPr lang="en-US" altLang="ko-KR" dirty="0" smtClean="0"/>
              <a:t>2019. 3. 25</a:t>
            </a:r>
          </a:p>
          <a:p>
            <a:endParaRPr lang="en-US" altLang="ko-KR" dirty="0"/>
          </a:p>
          <a:p>
            <a:r>
              <a:rPr lang="en-US" altLang="ko-KR" dirty="0" smtClean="0"/>
              <a:t>Doug Young Suh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8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Ex) Heat equation: 3D DE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88" y="2293035"/>
            <a:ext cx="3386165" cy="422225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ko-KR" b="0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−(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ko-KR" altLang="en-US" dirty="0"/>
              </a:p>
              <a:p>
                <a:r>
                  <a:rPr lang="en-US" altLang="ko-KR" dirty="0" smtClean="0"/>
                  <a:t>Boundary condition: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 smtClean="0"/>
                  <a:t>=0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69" y="5161407"/>
            <a:ext cx="6153150" cy="70485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221456" y="3829050"/>
            <a:ext cx="1521619" cy="364331"/>
          </a:xfrm>
          <a:prstGeom prst="wedgeRoundRectCallout">
            <a:avLst>
              <a:gd name="adj1" fmla="val 29872"/>
              <a:gd name="adj2" fmla="val -1394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conductivity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5120" y="4193381"/>
            <a:ext cx="1390836" cy="1445920"/>
          </a:xfrm>
          <a:custGeom>
            <a:avLst/>
            <a:gdLst>
              <a:gd name="connsiteX0" fmla="*/ 83530 w 1390836"/>
              <a:gd name="connsiteY0" fmla="*/ 0 h 1445920"/>
              <a:gd name="connsiteX1" fmla="*/ 62099 w 1390836"/>
              <a:gd name="connsiteY1" fmla="*/ 671513 h 1445920"/>
              <a:gd name="connsiteX2" fmla="*/ 776474 w 1390836"/>
              <a:gd name="connsiteY2" fmla="*/ 1385888 h 1445920"/>
              <a:gd name="connsiteX3" fmla="*/ 1390836 w 1390836"/>
              <a:gd name="connsiteY3" fmla="*/ 1357313 h 14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836" h="1445920">
                <a:moveTo>
                  <a:pt x="83530" y="0"/>
                </a:moveTo>
                <a:cubicBezTo>
                  <a:pt x="15069" y="220266"/>
                  <a:pt x="-53392" y="440532"/>
                  <a:pt x="62099" y="671513"/>
                </a:cubicBezTo>
                <a:cubicBezTo>
                  <a:pt x="177590" y="902494"/>
                  <a:pt x="555018" y="1271588"/>
                  <a:pt x="776474" y="1385888"/>
                </a:cubicBezTo>
                <a:cubicBezTo>
                  <a:pt x="997930" y="1500188"/>
                  <a:pt x="1194383" y="1428750"/>
                  <a:pt x="1390836" y="1357313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64531" y="5379244"/>
            <a:ext cx="835819" cy="260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64531" y="5606200"/>
            <a:ext cx="835819" cy="260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5385" y="1784195"/>
            <a:ext cx="1501698" cy="364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836234" y="2207941"/>
            <a:ext cx="37171" cy="29534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31402" y="2178205"/>
            <a:ext cx="37171" cy="295346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036277" y="2130889"/>
            <a:ext cx="1306784" cy="350841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864157" y="2178205"/>
            <a:ext cx="12428" cy="32010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Assignment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06873" cy="4486276"/>
              </a:xfrm>
            </p:spPr>
            <p:txBody>
              <a:bodyPr>
                <a:normAutofit lnSpcReduction="10000"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en-US" altLang="ko-KR" b="0" dirty="0" smtClean="0"/>
                  <a:t>Numerically, solve 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 smtClean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𝐿𝐶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𝐿𝐶</m:t>
                        </m:r>
                      </m:den>
                    </m:f>
                  </m:oMath>
                </a14:m>
                <a:endParaRPr lang="en-US" altLang="ko-KR" b="0" dirty="0" smtClean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48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𝑣𝑜𝑙𝑡𝑠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altLang="ko-KR" dirty="0" smtClean="0"/>
                  <a:t>R </a:t>
                </a:r>
                <a:r>
                  <a:rPr lang="en-US" altLang="ko-KR" dirty="0"/>
                  <a:t>= </a:t>
                </a:r>
                <a:r>
                  <a:rPr lang="en-US" altLang="ko-KR" dirty="0" smtClean="0"/>
                  <a:t>280</a:t>
                </a:r>
                <a:r>
                  <a:rPr lang="el-GR" altLang="ko-KR" dirty="0" smtClean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Ω</a:t>
                </a:r>
                <a:r>
                  <a:rPr lang="en-US" altLang="ko-KR" dirty="0"/>
                  <a:t>, L = </a:t>
                </a:r>
                <a:r>
                  <a:rPr lang="en-US" altLang="ko-KR" dirty="0" smtClean="0"/>
                  <a:t>100mH</a:t>
                </a:r>
                <a:r>
                  <a:rPr lang="en-US" altLang="ko-KR" dirty="0"/>
                  <a:t>, C = </a:t>
                </a:r>
                <a:r>
                  <a:rPr lang="en-US" altLang="ko-KR" dirty="0" smtClean="0"/>
                  <a:t>0.4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 smtClean="0"/>
                  <a:t>F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altLang="ko-KR" dirty="0" smtClean="0"/>
                  <a:t>No energy in the capacitor at t&lt;0.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(0)=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Analytic solution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)=(48−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−1400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(48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4800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+14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4800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No boundary condition since 1D DE(no x</a:t>
                </a:r>
                <a:r>
                  <a:rPr lang="en-US" altLang="ko-KR" dirty="0" smtClean="0"/>
                  <a:t>).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How do you decide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dirty="0" smtClean="0"/>
                  <a:t>?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06873" cy="4486276"/>
              </a:xfrm>
              <a:blipFill rotWithShape="0">
                <a:blip r:embed="rId2"/>
                <a:stretch>
                  <a:fillRect t="-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/>
          <p:cNvGrpSpPr/>
          <p:nvPr/>
        </p:nvGrpSpPr>
        <p:grpSpPr>
          <a:xfrm>
            <a:off x="7373073" y="665019"/>
            <a:ext cx="2886219" cy="2805314"/>
            <a:chOff x="7373073" y="665019"/>
            <a:chExt cx="2886219" cy="2805314"/>
          </a:xfrm>
        </p:grpSpPr>
        <p:pic>
          <p:nvPicPr>
            <p:cNvPr id="6" name="Picture 2" descr="RCL series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073" y="766907"/>
              <a:ext cx="2886219" cy="2703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917873" y="766907"/>
              <a:ext cx="304800" cy="260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841673" y="836177"/>
              <a:ext cx="138545" cy="130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188033" y="843102"/>
              <a:ext cx="138545" cy="1305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>
              <a:stCxn id="9" idx="7"/>
            </p:cNvCxnSpPr>
            <p:nvPr/>
          </p:nvCxnSpPr>
          <p:spPr>
            <a:xfrm flipV="1">
              <a:off x="7959929" y="665019"/>
              <a:ext cx="262744" cy="19026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원호 13"/>
            <p:cNvSpPr/>
            <p:nvPr/>
          </p:nvSpPr>
          <p:spPr>
            <a:xfrm>
              <a:off x="7764176" y="719201"/>
              <a:ext cx="404868" cy="486022"/>
            </a:xfrm>
            <a:prstGeom prst="arc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7841673" y="1625295"/>
                  <a:ext cx="11666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1673" y="1625295"/>
                  <a:ext cx="116660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7674004" y="931483"/>
                  <a:ext cx="8258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04" y="931483"/>
                  <a:ext cx="82586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39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184042"/>
              </p:ext>
            </p:extLst>
          </p:nvPr>
        </p:nvGraphicFramePr>
        <p:xfrm>
          <a:off x="1403131" y="733097"/>
          <a:ext cx="10097814" cy="5443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8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01236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/>
              <a:t>Taylor </a:t>
            </a:r>
            <a:r>
              <a:rPr lang="en-US" altLang="ko-KR" dirty="0" smtClean="0"/>
              <a:t>series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4800" dirty="0" smtClean="0"/>
              <a:t>For more accurate solution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81359"/>
            <a:ext cx="9144000" cy="1344478"/>
          </a:xfrm>
        </p:spPr>
        <p:txBody>
          <a:bodyPr/>
          <a:lstStyle/>
          <a:p>
            <a:r>
              <a:rPr lang="en-US" altLang="ko-KR" dirty="0" smtClean="0"/>
              <a:t>2019. 3. 25</a:t>
            </a:r>
          </a:p>
          <a:p>
            <a:endParaRPr lang="en-US" altLang="ko-KR" dirty="0"/>
          </a:p>
          <a:p>
            <a:r>
              <a:rPr lang="en-US" altLang="ko-KR" dirty="0" smtClean="0"/>
              <a:t>Doug Young Suh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5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Taylor’s formula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7728" y="3518022"/>
                <a:ext cx="11245770" cy="248626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ko-KR" dirty="0" smtClean="0"/>
                  <a:t>Ex 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ko-KR" dirty="0" smtClean="0"/>
                  <a:t>     centered at 0</a:t>
                </a:r>
              </a:p>
              <a:p>
                <a:pPr marL="0" indent="0">
                  <a:buNone/>
                </a:pPr>
                <a:r>
                  <a:rPr lang="en-US" altLang="ko-KR" dirty="0" smtClean="0"/>
                  <a:t>Ex 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 +…</m:t>
                    </m:r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+1)!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Ex 3)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 +…</m:t>
                    </m:r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Ex 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28" y="3518022"/>
                <a:ext cx="11245770" cy="2486267"/>
              </a:xfrm>
              <a:blipFill rotWithShape="0">
                <a:blip r:embed="rId2"/>
                <a:stretch>
                  <a:fillRect l="-976" t="-2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2095017" y="1690688"/>
            <a:ext cx="7743464" cy="1007327"/>
            <a:chOff x="3616875" y="1909823"/>
            <a:chExt cx="5666021" cy="684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616875" y="1909823"/>
                  <a:ext cx="3692740" cy="684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875" y="1909823"/>
                  <a:ext cx="3692740" cy="68420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037408" y="2102921"/>
              <a:ext cx="2245488" cy="3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c</a:t>
              </a:r>
              <a:r>
                <a:rPr lang="en-US" altLang="ko-KR" sz="2400" dirty="0" smtClean="0"/>
                <a:t>entered at a</a:t>
              </a:r>
              <a:endParaRPr lang="ko-KR" altLang="en-US" sz="2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36192" y="5370654"/>
            <a:ext cx="15973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Note 0! = 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0" y="1802227"/>
            <a:ext cx="8909417" cy="4502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Taylor’s formula: 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64273"/>
            <a:ext cx="10215623" cy="4212690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026" y="1644670"/>
            <a:ext cx="3288481" cy="451360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539385" y="1964273"/>
            <a:ext cx="5666021" cy="755528"/>
            <a:chOff x="3616875" y="1909823"/>
            <a:chExt cx="5666021" cy="755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616875" y="1909823"/>
                  <a:ext cx="2995372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875" y="1909823"/>
                  <a:ext cx="2995372" cy="7555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037408" y="2102921"/>
              <a:ext cx="2245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</a:t>
              </a:r>
              <a:r>
                <a:rPr lang="en-US" altLang="ko-KR" dirty="0" smtClean="0"/>
                <a:t>entered at a</a:t>
              </a:r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242554" y="180459"/>
            <a:ext cx="413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G:\c-SWLab\FEM1D\2order\2order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Differential Equation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884089"/>
                <a:ext cx="11106873" cy="229287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 smtClean="0"/>
                  <a:t>Differential equation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difference equation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By using Taylor series: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884089"/>
                <a:ext cx="11106873" cy="2292874"/>
              </a:xfrm>
              <a:blipFill rotWithShape="0">
                <a:blip r:embed="rId2"/>
                <a:stretch>
                  <a:fillRect l="-823" t="-2128" b="-1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econd order differential equation electric circuit example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78" y="1483788"/>
            <a:ext cx="34480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12208" y="1894236"/>
                <a:ext cx="2710587" cy="370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     </a:t>
                </a:r>
                <a:r>
                  <a:rPr lang="en-US" altLang="ko-KR" dirty="0" smtClean="0"/>
                  <a:t>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08" y="1894236"/>
                <a:ext cx="2710587" cy="370935"/>
              </a:xfrm>
              <a:prstGeom prst="rect">
                <a:avLst/>
              </a:prstGeom>
              <a:blipFill rotWithShape="0">
                <a:blip r:embed="rId4"/>
                <a:stretch>
                  <a:fillRect l="-2921" t="-14754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오른쪽 화살표 4"/>
              <p:cNvSpPr/>
              <p:nvPr/>
            </p:nvSpPr>
            <p:spPr>
              <a:xfrm>
                <a:off x="4378271" y="2035720"/>
                <a:ext cx="2929180" cy="751668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오른쪽 화살표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71" y="2035720"/>
                <a:ext cx="2929180" cy="751668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12208" y="2418271"/>
                <a:ext cx="271058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08" y="2418271"/>
                <a:ext cx="2710587" cy="5203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2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DE: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06873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Sol) 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	Then, from Taylor series,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+0.2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+0.02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 smtClean="0"/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+0.2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US" altLang="ko-KR" dirty="0" smtClean="0"/>
                  <a:t> from the original equation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Note that the exact solution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06873" cy="4351338"/>
              </a:xfrm>
              <a:blipFill rotWithShape="0">
                <a:blip r:embed="rId2"/>
                <a:stretch>
                  <a:fillRect l="-933" b="-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/>
          <p:cNvSpPr/>
          <p:nvPr/>
        </p:nvSpPr>
        <p:spPr>
          <a:xfrm>
            <a:off x="7905509" y="3402956"/>
            <a:ext cx="1192192" cy="1516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303398" y="3402956"/>
            <a:ext cx="1192192" cy="1516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7"/>
            <a:endCxn id="5" idx="1"/>
          </p:cNvCxnSpPr>
          <p:nvPr/>
        </p:nvCxnSpPr>
        <p:spPr>
          <a:xfrm>
            <a:off x="8923109" y="3625011"/>
            <a:ext cx="15548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3"/>
            <a:endCxn id="4" idx="5"/>
          </p:cNvCxnSpPr>
          <p:nvPr/>
        </p:nvCxnSpPr>
        <p:spPr>
          <a:xfrm flipH="1">
            <a:off x="8923109" y="4697185"/>
            <a:ext cx="15548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4486" y="3828800"/>
            <a:ext cx="135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y’’</a:t>
            </a:r>
            <a:endParaRPr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2375" y="3706387"/>
            <a:ext cx="1354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Increase t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y, y’</a:t>
            </a:r>
            <a:endParaRPr lang="ko-KR" altLang="en-US" baseline="-25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9308395" y="3218290"/>
                <a:ext cx="636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95" y="3218290"/>
                <a:ext cx="63632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209383" y="4290465"/>
                <a:ext cx="1078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383" y="4290465"/>
                <a:ext cx="10781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order </a:t>
            </a:r>
            <a:r>
              <a:rPr lang="en-US" altLang="ko-KR" dirty="0" err="1" smtClean="0"/>
              <a:t>Runge-Kutta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90" y="2840493"/>
            <a:ext cx="9387068" cy="1280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90" y="5193386"/>
            <a:ext cx="7068796" cy="6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</a:t>
            </a:r>
            <a:r>
              <a:rPr lang="en-US" altLang="ko-KR" dirty="0" err="1" smtClean="0"/>
              <a:t>Runge-Kutta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For better approximation of y and y’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ko-KR" altLang="en-US" dirty="0" smtClean="0"/>
                  <a:t>    </a:t>
                </a:r>
                <a:r>
                  <a:rPr lang="en-US" altLang="ko-KR" dirty="0" smtClean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235" y="3021985"/>
            <a:ext cx="7781353" cy="32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differential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wave_st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6527" y="1690688"/>
            <a:ext cx="3214255" cy="2637338"/>
          </a:xfrm>
          <a:prstGeom prst="rect">
            <a:avLst/>
          </a:prstGeom>
        </p:spPr>
      </p:pic>
      <p:pic>
        <p:nvPicPr>
          <p:cNvPr id="1026" name="Picture 2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46" y="1610237"/>
            <a:ext cx="3477491" cy="28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cond order differential equation electric circuit examples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690688"/>
            <a:ext cx="3674631" cy="255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920" y="4729162"/>
            <a:ext cx="260985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327" y="4993629"/>
            <a:ext cx="2590800" cy="10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Numerical expression of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order 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dirty="0" smtClean="0"/>
          </a:p>
          <a:p>
            <a:r>
              <a:rPr lang="en-US" altLang="ko-KR" dirty="0" smtClean="0"/>
              <a:t>Note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7909" y="2258291"/>
                <a:ext cx="364997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9" y="2258291"/>
                <a:ext cx="3649974" cy="5375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5400" y="3228476"/>
                <a:ext cx="4502727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228476"/>
                <a:ext cx="4502727" cy="555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059331" y="3907330"/>
                <a:ext cx="7678897" cy="81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−∆)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−∆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31" y="3907330"/>
                <a:ext cx="7678897" cy="8115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75911" y="5587018"/>
                <a:ext cx="424898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11" y="5587018"/>
                <a:ext cx="4248984" cy="62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170141" y="5424745"/>
                <a:ext cx="5459700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141" y="5424745"/>
                <a:ext cx="5459700" cy="7210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Procedure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numerical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Initial condition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 err="1" smtClean="0"/>
              <a:t>f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= f(x, t=0) and/or f</a:t>
            </a:r>
            <a:r>
              <a:rPr lang="en-US" altLang="ko-KR" baseline="-25000" dirty="0" smtClean="0"/>
              <a:t>n-1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f(x</a:t>
            </a:r>
            <a:r>
              <a:rPr lang="en-US" altLang="ko-KR" dirty="0"/>
              <a:t>, t</a:t>
            </a:r>
            <a:r>
              <a:rPr lang="en-US" altLang="ko-KR" dirty="0" smtClean="0"/>
              <a:t>=-</a:t>
            </a:r>
            <a:r>
              <a:rPr lang="el-GR" altLang="ko-KR" dirty="0" smtClean="0">
                <a:latin typeface="Verdana" panose="020B0604030504040204" pitchFamily="34" charset="0"/>
                <a:ea typeface="Verdana" panose="020B0604030504040204" pitchFamily="34" charset="0"/>
              </a:rPr>
              <a:t>Δ</a:t>
            </a:r>
            <a:r>
              <a:rPr lang="en-US" altLang="ko-KR" dirty="0" smtClean="0"/>
              <a:t>) </a:t>
            </a:r>
            <a:r>
              <a:rPr lang="en-US" altLang="ko-KR" dirty="0"/>
              <a:t>for all </a:t>
            </a:r>
            <a:r>
              <a:rPr lang="en-US" altLang="ko-KR" dirty="0" smtClean="0"/>
              <a:t>x. </a:t>
            </a:r>
          </a:p>
          <a:p>
            <a:r>
              <a:rPr lang="en-US" altLang="ko-KR" dirty="0" smtClean="0"/>
              <a:t>Temporal iteration</a:t>
            </a:r>
          </a:p>
          <a:p>
            <a:pPr lvl="1"/>
            <a:r>
              <a:rPr lang="en-US" altLang="ko-KR" dirty="0" smtClean="0"/>
              <a:t>Apply boundary condition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min</a:t>
            </a:r>
            <a:r>
              <a:rPr lang="en-US" altLang="ko-KR" dirty="0" smtClean="0"/>
              <a:t>),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max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Calculate f</a:t>
            </a:r>
            <a:r>
              <a:rPr lang="en-US" altLang="ko-KR" baseline="-25000" dirty="0" smtClean="0"/>
              <a:t>n+1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min</a:t>
            </a:r>
            <a:r>
              <a:rPr lang="en-US" altLang="ko-KR" dirty="0" smtClean="0"/>
              <a:t>) for all x.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f</a:t>
            </a:r>
            <a:r>
              <a:rPr lang="en-US" altLang="ko-KR" baseline="-25000" dirty="0"/>
              <a:t>n-1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n</a:t>
            </a:r>
            <a:r>
              <a:rPr lang="en-US" altLang="ko-KR" baseline="-25000" dirty="0"/>
              <a:t> </a:t>
            </a:r>
            <a:r>
              <a:rPr lang="en-US" altLang="ko-KR" dirty="0" smtClean="0"/>
              <a:t>and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n</a:t>
            </a:r>
            <a:r>
              <a:rPr lang="en-US" altLang="ko-KR" baseline="-25000" dirty="0" smtClean="0"/>
              <a:t> </a:t>
            </a:r>
            <a:r>
              <a:rPr lang="en-US" altLang="ko-KR" dirty="0" smtClean="0"/>
              <a:t>= f</a:t>
            </a:r>
            <a:r>
              <a:rPr lang="en-US" altLang="ko-KR" baseline="-25000" dirty="0" smtClean="0"/>
              <a:t>n+1 </a:t>
            </a:r>
            <a:r>
              <a:rPr lang="en-US" altLang="ko-KR" dirty="0" smtClean="0"/>
              <a:t>to go forward.</a:t>
            </a:r>
            <a:endParaRPr lang="ko-KR" altLang="en-US" dirty="0"/>
          </a:p>
          <a:p>
            <a:r>
              <a:rPr lang="en-US" altLang="ko-KR" dirty="0" smtClean="0"/>
              <a:t>Store 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6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equation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wave_st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4564" y="1864123"/>
            <a:ext cx="5152281" cy="4227513"/>
          </a:xfrm>
          <a:prstGeom prst="rect">
            <a:avLst/>
          </a:prstGeom>
        </p:spPr>
      </p:pic>
      <p:pic>
        <p:nvPicPr>
          <p:cNvPr id="1026" name="Picture 2" descr="https://upload.wikimedia.org/wikipedia/commons/1/12/Spherical_wave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89" y="1454944"/>
            <a:ext cx="2088357" cy="20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b/bb/2D_Wave_Function_resiz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577" y="1498997"/>
            <a:ext cx="21907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7/7e/Spherical_Wave.gif/220px-Spherical_Wave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36" y="3936621"/>
            <a:ext cx="2873351" cy="215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1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2nd order differential </a:t>
            </a:r>
            <a:r>
              <a:rPr lang="en-US" altLang="ko-KR" dirty="0" smtClean="0"/>
              <a:t>equations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Wave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2762670"/>
            <a:ext cx="4434731" cy="3079344"/>
          </a:xfrm>
          <a:prstGeom prst="rect">
            <a:avLst/>
          </a:prstGeom>
        </p:spPr>
      </p:pic>
      <p:pic>
        <p:nvPicPr>
          <p:cNvPr id="2050" name="Picture 2" descr="wave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13" y="1433513"/>
            <a:ext cx="5705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</a:t>
            </a:r>
            <a:r>
              <a:rPr lang="ko-KR" altLang="en-US" dirty="0" smtClean="0"/>
              <a:t> </a:t>
            </a:r>
            <a:r>
              <a:rPr lang="en-US" altLang="ko-KR" dirty="0" smtClean="0"/>
              <a:t>equation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9024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 smtClean="0"/>
                  <a:t>2D differential equation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 −(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 −(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Initial condition: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at t=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and </a:t>
                </a:r>
                <a:r>
                  <a:rPr lang="en-US" altLang="ko-KR" dirty="0"/>
                  <a:t>t</a:t>
                </a:r>
                <a:r>
                  <a:rPr lang="en-US" altLang="ko-KR" dirty="0" smtClean="0"/>
                  <a:t>=0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 smtClean="0"/>
                  <a:t>Boundary condition: 0 at both ends at all 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90249" cy="4351338"/>
              </a:xfrm>
              <a:blipFill rotWithShape="0"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453851"/>
              </p:ext>
            </p:extLst>
          </p:nvPr>
        </p:nvGraphicFramePr>
        <p:xfrm>
          <a:off x="8058317" y="56803"/>
          <a:ext cx="4056888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629" y="3590578"/>
            <a:ext cx="6792669" cy="62078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940098" y="3716957"/>
            <a:ext cx="356839" cy="2454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880" y="4708774"/>
            <a:ext cx="3277761" cy="104353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458200" y="4672398"/>
            <a:ext cx="3276600" cy="11672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8" idx="0"/>
          </p:cNvCxnSpPr>
          <p:nvPr/>
        </p:nvCxnSpPr>
        <p:spPr>
          <a:xfrm rot="16200000" flipV="1">
            <a:off x="9518099" y="4093996"/>
            <a:ext cx="273578" cy="8832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65" y="1589057"/>
            <a:ext cx="8576841" cy="482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aa</a:t>
            </a:r>
            <a:endParaRPr lang="ko-KR" altLang="en-US" dirty="0"/>
          </a:p>
        </p:txBody>
      </p:sp>
      <p:pic>
        <p:nvPicPr>
          <p:cNvPr id="4" name="Picture 2" descr="Image for The Heat Equation HW 1(Derivation problem-2): 2) Find the temperature distribution for the plane wall (see b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6" y="1356614"/>
            <a:ext cx="6241070" cy="48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at equ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14" y="2568063"/>
            <a:ext cx="5619427" cy="3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214</Words>
  <Application>Microsoft Office PowerPoint</Application>
  <PresentationFormat>와이드스크린</PresentationFormat>
  <Paragraphs>101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Arial</vt:lpstr>
      <vt:lpstr>Calibri Light</vt:lpstr>
      <vt:lpstr>Cambria Math</vt:lpstr>
      <vt:lpstr>Verdana</vt:lpstr>
      <vt:lpstr>Wingdings</vt:lpstr>
      <vt:lpstr>Office 테마</vt:lpstr>
      <vt:lpstr>Differential equation  - 2nd order differential equation - 2D differential equation  - Taylor series</vt:lpstr>
      <vt:lpstr>The 2nd order differential equation</vt:lpstr>
      <vt:lpstr>Numerical expression of 2nd order DE</vt:lpstr>
      <vt:lpstr>Procedure for numerical solution</vt:lpstr>
      <vt:lpstr>Wave equation </vt:lpstr>
      <vt:lpstr>2D 2nd order differential equations</vt:lpstr>
      <vt:lpstr>Wave equation</vt:lpstr>
      <vt:lpstr>Heat equation</vt:lpstr>
      <vt:lpstr>PowerPoint 프레젠테이션</vt:lpstr>
      <vt:lpstr>Ex) Heat equation: 3D DE (x, y, t)</vt:lpstr>
      <vt:lpstr>Assignment </vt:lpstr>
      <vt:lpstr>PowerPoint 프레젠테이션</vt:lpstr>
      <vt:lpstr>Taylor series  For more accurate solution</vt:lpstr>
      <vt:lpstr>Taylor’s formula</vt:lpstr>
      <vt:lpstr>Taylor’s formula: Ex) e^x=1+x+x^2/2+…</vt:lpstr>
      <vt:lpstr>2nd Order Differential Equation</vt:lpstr>
      <vt:lpstr>2nd DE: Example</vt:lpstr>
      <vt:lpstr>1st order Runge-Kutta</vt:lpstr>
      <vt:lpstr>2nd order Runge-Kutta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</dc:creator>
  <cp:lastModifiedBy>suh</cp:lastModifiedBy>
  <cp:revision>58</cp:revision>
  <dcterms:created xsi:type="dcterms:W3CDTF">2019-03-25T01:54:54Z</dcterms:created>
  <dcterms:modified xsi:type="dcterms:W3CDTF">2019-05-23T07:23:38Z</dcterms:modified>
</cp:coreProperties>
</file>